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40" autoAdjust="0"/>
  </p:normalViewPr>
  <p:slideViewPr>
    <p:cSldViewPr>
      <p:cViewPr>
        <p:scale>
          <a:sx n="75" d="100"/>
          <a:sy n="75" d="100"/>
        </p:scale>
        <p:origin x="-115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BACD0F-6A82-496C-9B88-D9324CC50F7E}" type="datetimeFigureOut">
              <a:rPr lang="en-NZ" smtClean="0"/>
              <a:pPr/>
              <a:t>27/03/2014</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FD7B50-A26E-4738-8062-C373F3A3FF6D}"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908AFC-B199-402E-B0AB-C6CC3F458D73}" type="datetimeFigureOut">
              <a:rPr lang="en-NZ" smtClean="0"/>
              <a:pPr/>
              <a:t>27/03/2014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8ED18B3-326B-44B8-915B-2C6779CB0001}" type="slidenum">
              <a:rPr lang="en-NZ" smtClean="0"/>
              <a:pPr/>
              <a:t>‹#›</a:t>
            </a:fld>
            <a:endParaRPr lang="en-NZ"/>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908AFC-B199-402E-B0AB-C6CC3F458D73}" type="datetimeFigureOut">
              <a:rPr lang="en-NZ" smtClean="0"/>
              <a:pPr/>
              <a:t>27/03/2014</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ED18B3-326B-44B8-915B-2C6779CB0001}" type="slidenum">
              <a:rPr lang="en-NZ" smtClean="0"/>
              <a:pPr/>
              <a:t>‹#›</a:t>
            </a:fld>
            <a:endParaRPr lang="en-NZ"/>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7.xml"/><Relationship Id="rId1" Type="http://schemas.openxmlformats.org/officeDocument/2006/relationships/audio" Target="../media/audio6.wav"/><Relationship Id="rId5" Type="http://schemas.openxmlformats.org/officeDocument/2006/relationships/image" Target="../media/image26.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audio" Target="../media/audio2.wav"/><Relationship Id="rId5" Type="http://schemas.openxmlformats.org/officeDocument/2006/relationships/image" Target="../media/image10.pn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7.xml"/><Relationship Id="rId7" Type="http://schemas.openxmlformats.org/officeDocument/2006/relationships/image" Target="../media/image24.png"/><Relationship Id="rId2" Type="http://schemas.openxmlformats.org/officeDocument/2006/relationships/audio" Target="../media/audio4.wav"/><Relationship Id="rId1" Type="http://schemas.openxmlformats.org/officeDocument/2006/relationships/audio" Target="../media/audio3.wav"/><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audio" Target="../media/audio5.wav"/><Relationship Id="rId6" Type="http://schemas.openxmlformats.org/officeDocument/2006/relationships/image" Target="../media/image26.png"/><Relationship Id="rId5" Type="http://schemas.openxmlformats.org/officeDocument/2006/relationships/image" Target="../media/image22.pn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1.jpg"/>
          <p:cNvPicPr>
            <a:picLocks noChangeAspect="1"/>
          </p:cNvPicPr>
          <p:nvPr/>
        </p:nvPicPr>
        <p:blipFill>
          <a:blip r:embed="rId3" cstate="print"/>
          <a:stretch>
            <a:fillRect/>
          </a:stretch>
        </p:blipFill>
        <p:spPr>
          <a:xfrm>
            <a:off x="-1" y="0"/>
            <a:ext cx="9209271" cy="6858000"/>
          </a:xfrm>
          <a:prstGeom prst="rect">
            <a:avLst/>
          </a:prstGeom>
        </p:spPr>
      </p:pic>
      <p:pic>
        <p:nvPicPr>
          <p:cNvPr id="5" name="Recorded Sound">
            <a:hlinkClick r:id="" action="ppaction://media"/>
          </p:cNvPr>
          <p:cNvPicPr>
            <a:picLocks noRot="1" noChangeAspect="1"/>
          </p:cNvPicPr>
          <p:nvPr>
            <a:wavAudioFile r:embed="rId1" name="Recorded Sound"/>
          </p:nvPr>
        </p:nvPicPr>
        <p:blipFill>
          <a:blip r:embed="rId4" cstate="print"/>
          <a:stretch>
            <a:fillRect/>
          </a:stretch>
        </p:blipFill>
        <p:spPr>
          <a:xfrm>
            <a:off x="3779912" y="2924944"/>
            <a:ext cx="648072" cy="648072"/>
          </a:xfrm>
          <a:prstGeom prst="rect">
            <a:avLst/>
          </a:prstGeom>
        </p:spPr>
      </p:pic>
      <p:pic>
        <p:nvPicPr>
          <p:cNvPr id="6" name="Picture 5" descr="FRozen 4.jpg"/>
          <p:cNvPicPr>
            <a:picLocks noChangeAspect="1"/>
          </p:cNvPicPr>
          <p:nvPr/>
        </p:nvPicPr>
        <p:blipFill>
          <a:blip r:embed="rId5" cstate="print"/>
          <a:stretch>
            <a:fillRect/>
          </a:stretch>
        </p:blipFill>
        <p:spPr>
          <a:xfrm>
            <a:off x="0" y="188640"/>
            <a:ext cx="9144000" cy="68580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advClick="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22" fill="hold"/>
                                        <p:tgtEl>
                                          <p:spTgt spid="5"/>
                                        </p:tgtEl>
                                      </p:cBhvr>
                                    </p:cmd>
                                  </p:childTnLst>
                                </p:cTn>
                              </p:par>
                              <p:par>
                                <p:cTn id="7" presetID="7" presetClass="emph" presetSubtype="2" fill="hold" nodeType="withEffect">
                                  <p:stCondLst>
                                    <p:cond delay="0"/>
                                  </p:stCondLst>
                                  <p:childTnLst>
                                    <p:animClr clrSpc="rgb">
                                      <p:cBhvr>
                                        <p:cTn id="8" dur="2000" fill="hold"/>
                                        <p:tgtEl>
                                          <p:spTgt spid="6"/>
                                        </p:tgtEl>
                                        <p:attrNameLst>
                                          <p:attrName>stroke.color</p:attrName>
                                        </p:attrNameLst>
                                      </p:cBhvr>
                                      <p:to>
                                        <a:srgbClr val="FF3300"/>
                                      </p:to>
                                    </p:animClr>
                                    <p:set>
                                      <p:cBhvr>
                                        <p:cTn id="9" dur="2000" fill="hold"/>
                                        <p:tgtEl>
                                          <p:spTgt spid="6"/>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ozen 15.jpg"/>
          <p:cNvPicPr>
            <a:picLocks noChangeAspect="1"/>
          </p:cNvPicPr>
          <p:nvPr/>
        </p:nvPicPr>
        <p:blipFill>
          <a:blip r:embed="rId3" cstate="print"/>
          <a:stretch>
            <a:fillRect/>
          </a:stretch>
        </p:blipFill>
        <p:spPr>
          <a:xfrm>
            <a:off x="0" y="8826"/>
            <a:ext cx="9144000" cy="6849174"/>
          </a:xfrm>
          <a:prstGeom prst="rect">
            <a:avLst/>
          </a:prstGeom>
        </p:spPr>
      </p:pic>
      <p:sp>
        <p:nvSpPr>
          <p:cNvPr id="3" name="Rectangle 2"/>
          <p:cNvSpPr/>
          <p:nvPr/>
        </p:nvSpPr>
        <p:spPr>
          <a:xfrm>
            <a:off x="251520" y="0"/>
            <a:ext cx="8578759" cy="830997"/>
          </a:xfrm>
          <a:prstGeom prst="rect">
            <a:avLst/>
          </a:prstGeom>
          <a:noFill/>
        </p:spPr>
        <p:txBody>
          <a:bodyPr wrap="none" lIns="91440" tIns="45720" rIns="91440" bIns="45720">
            <a:spAutoFit/>
          </a:bodyPr>
          <a:lstStyle/>
          <a:p>
            <a:pPr algn="ctr"/>
            <a:r>
              <a:rPr lang="en-US" sz="4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Do You Wanna Build a Snowman?</a:t>
            </a:r>
            <a:endParaRPr lang="en-US" sz="4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Recorded Sound">
            <a:hlinkClick r:id="" action="ppaction://media"/>
          </p:cNvPr>
          <p:cNvPicPr>
            <a:picLocks noRot="1" noChangeAspect="1"/>
          </p:cNvPicPr>
          <p:nvPr>
            <a:wavAudioFile r:embed="rId1" name="Recorded Sound"/>
          </p:nvPr>
        </p:nvPicPr>
        <p:blipFill>
          <a:blip r:embed="rId4" cstate="print"/>
          <a:stretch>
            <a:fillRect/>
          </a:stretch>
        </p:blipFill>
        <p:spPr>
          <a:xfrm>
            <a:off x="7587208" y="5301208"/>
            <a:ext cx="1556792" cy="1556792"/>
          </a:xfrm>
          <a:prstGeom prst="rect">
            <a:avLst/>
          </a:prstGeom>
        </p:spPr>
      </p:pic>
      <p:pic>
        <p:nvPicPr>
          <p:cNvPr id="5" name="Picture 4" descr="cooltext1491507902.png"/>
          <p:cNvPicPr>
            <a:picLocks noChangeAspect="1"/>
          </p:cNvPicPr>
          <p:nvPr/>
        </p:nvPicPr>
        <p:blipFill>
          <a:blip r:embed="rId5" cstate="print"/>
          <a:stretch>
            <a:fillRect/>
          </a:stretch>
        </p:blipFill>
        <p:spPr>
          <a:xfrm>
            <a:off x="7596336" y="4437112"/>
            <a:ext cx="1346032" cy="660318"/>
          </a:xfrm>
          <a:prstGeom prst="rect">
            <a:avLst/>
          </a:prstGeom>
        </p:spPr>
      </p:pic>
    </p:spTree>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108"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rozen16.jpg"/>
          <p:cNvPicPr>
            <a:picLocks noChangeAspect="1"/>
          </p:cNvPicPr>
          <p:nvPr/>
        </p:nvPicPr>
        <p:blipFill>
          <a:blip r:embed="rId2" cstate="print"/>
          <a:stretch>
            <a:fillRect/>
          </a:stretch>
        </p:blipFill>
        <p:spPr>
          <a:xfrm>
            <a:off x="7343775" y="4653136"/>
            <a:ext cx="1800225" cy="2543175"/>
          </a:xfrm>
          <a:prstGeom prst="rect">
            <a:avLst/>
          </a:prstGeom>
        </p:spPr>
      </p:pic>
      <p:pic>
        <p:nvPicPr>
          <p:cNvPr id="2" name="Picture 1" descr="cooltext1491534656.png"/>
          <p:cNvPicPr>
            <a:picLocks noChangeAspect="1"/>
          </p:cNvPicPr>
          <p:nvPr/>
        </p:nvPicPr>
        <p:blipFill>
          <a:blip r:embed="rId3" cstate="print"/>
          <a:stretch>
            <a:fillRect/>
          </a:stretch>
        </p:blipFill>
        <p:spPr>
          <a:xfrm>
            <a:off x="26074" y="0"/>
            <a:ext cx="9117926" cy="4869160"/>
          </a:xfrm>
          <a:prstGeom prst="rect">
            <a:avLst/>
          </a:prstGeom>
        </p:spPr>
      </p:pic>
      <p:pic>
        <p:nvPicPr>
          <p:cNvPr id="7" name="Picture 6" descr="Frozen16.jpg"/>
          <p:cNvPicPr>
            <a:picLocks noChangeAspect="1"/>
          </p:cNvPicPr>
          <p:nvPr/>
        </p:nvPicPr>
        <p:blipFill>
          <a:blip r:embed="rId2" cstate="print"/>
          <a:stretch>
            <a:fillRect/>
          </a:stretch>
        </p:blipFill>
        <p:spPr>
          <a:xfrm>
            <a:off x="6516216" y="4653136"/>
            <a:ext cx="1800225" cy="2543175"/>
          </a:xfrm>
          <a:prstGeom prst="rect">
            <a:avLst/>
          </a:prstGeom>
        </p:spPr>
      </p:pic>
      <p:pic>
        <p:nvPicPr>
          <p:cNvPr id="8" name="Picture 7" descr="Frozen16.jpg"/>
          <p:cNvPicPr>
            <a:picLocks noChangeAspect="1"/>
          </p:cNvPicPr>
          <p:nvPr/>
        </p:nvPicPr>
        <p:blipFill>
          <a:blip r:embed="rId2" cstate="print"/>
          <a:stretch>
            <a:fillRect/>
          </a:stretch>
        </p:blipFill>
        <p:spPr>
          <a:xfrm>
            <a:off x="4860032" y="4653136"/>
            <a:ext cx="1800225" cy="2543175"/>
          </a:xfrm>
          <a:prstGeom prst="rect">
            <a:avLst/>
          </a:prstGeom>
        </p:spPr>
      </p:pic>
      <p:pic>
        <p:nvPicPr>
          <p:cNvPr id="4" name="Picture 3" descr="Frozen16.jpg"/>
          <p:cNvPicPr>
            <a:picLocks noChangeAspect="1"/>
          </p:cNvPicPr>
          <p:nvPr/>
        </p:nvPicPr>
        <p:blipFill>
          <a:blip r:embed="rId2" cstate="print"/>
          <a:stretch>
            <a:fillRect/>
          </a:stretch>
        </p:blipFill>
        <p:spPr>
          <a:xfrm>
            <a:off x="3203848" y="4653136"/>
            <a:ext cx="1800225" cy="2543175"/>
          </a:xfrm>
          <a:prstGeom prst="rect">
            <a:avLst/>
          </a:prstGeom>
        </p:spPr>
      </p:pic>
      <p:pic>
        <p:nvPicPr>
          <p:cNvPr id="5" name="Picture 4" descr="Frozen16.jpg"/>
          <p:cNvPicPr>
            <a:picLocks noChangeAspect="1"/>
          </p:cNvPicPr>
          <p:nvPr/>
        </p:nvPicPr>
        <p:blipFill>
          <a:blip r:embed="rId2" cstate="print"/>
          <a:stretch>
            <a:fillRect/>
          </a:stretch>
        </p:blipFill>
        <p:spPr>
          <a:xfrm>
            <a:off x="1619672" y="4653136"/>
            <a:ext cx="1800225" cy="2543175"/>
          </a:xfrm>
          <a:prstGeom prst="rect">
            <a:avLst/>
          </a:prstGeom>
        </p:spPr>
      </p:pic>
      <p:pic>
        <p:nvPicPr>
          <p:cNvPr id="3" name="Picture 2" descr="Frozen16.jpg"/>
          <p:cNvPicPr>
            <a:picLocks noChangeAspect="1"/>
          </p:cNvPicPr>
          <p:nvPr/>
        </p:nvPicPr>
        <p:blipFill>
          <a:blip r:embed="rId2" cstate="print"/>
          <a:stretch>
            <a:fillRect/>
          </a:stretch>
        </p:blipFill>
        <p:spPr>
          <a:xfrm>
            <a:off x="0" y="4653136"/>
            <a:ext cx="1800225" cy="2543175"/>
          </a:xfrm>
          <a:prstGeom prst="rect">
            <a:avLst/>
          </a:prstGeom>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rozen 9.jpg"/>
          <p:cNvPicPr>
            <a:picLocks noChangeAspect="1"/>
          </p:cNvPicPr>
          <p:nvPr/>
        </p:nvPicPr>
        <p:blipFill>
          <a:blip r:embed="rId2" cstate="print"/>
          <a:stretch>
            <a:fillRect/>
          </a:stretch>
        </p:blipFill>
        <p:spPr>
          <a:xfrm>
            <a:off x="0" y="0"/>
            <a:ext cx="9144000" cy="6858000"/>
          </a:xfrm>
          <a:prstGeom prst="rect">
            <a:avLst/>
          </a:prstGeom>
        </p:spPr>
      </p:pic>
      <p:sp>
        <p:nvSpPr>
          <p:cNvPr id="2" name="TextBox 1"/>
          <p:cNvSpPr txBox="1"/>
          <p:nvPr/>
        </p:nvSpPr>
        <p:spPr>
          <a:xfrm>
            <a:off x="0" y="188640"/>
            <a:ext cx="2699792" cy="4524315"/>
          </a:xfrm>
          <a:prstGeom prst="rect">
            <a:avLst/>
          </a:prstGeom>
          <a:noFill/>
        </p:spPr>
        <p:txBody>
          <a:bodyPr wrap="square" rtlCol="0">
            <a:spAutoFit/>
          </a:bodyPr>
          <a:lstStyle/>
          <a:p>
            <a:r>
              <a:rPr lang="en-NZ" sz="3200" dirty="0" smtClean="0">
                <a:solidFill>
                  <a:schemeClr val="bg1"/>
                </a:solidFill>
              </a:rPr>
              <a:t>Disney started making</a:t>
            </a:r>
          </a:p>
          <a:p>
            <a:r>
              <a:rPr lang="en-NZ" sz="3200" dirty="0" smtClean="0">
                <a:solidFill>
                  <a:schemeClr val="bg1"/>
                </a:solidFill>
              </a:rPr>
              <a:t> Frozen</a:t>
            </a:r>
          </a:p>
          <a:p>
            <a:r>
              <a:rPr lang="en-NZ" sz="3200" dirty="0" smtClean="0">
                <a:solidFill>
                  <a:schemeClr val="bg1"/>
                </a:solidFill>
              </a:rPr>
              <a:t> in 2011 and Frozen was released </a:t>
            </a:r>
          </a:p>
          <a:p>
            <a:r>
              <a:rPr lang="en-NZ" sz="3200" dirty="0" smtClean="0">
                <a:solidFill>
                  <a:schemeClr val="bg1"/>
                </a:solidFill>
              </a:rPr>
              <a:t>on November the</a:t>
            </a:r>
          </a:p>
          <a:p>
            <a:r>
              <a:rPr lang="en-NZ" sz="3200" dirty="0" smtClean="0">
                <a:solidFill>
                  <a:schemeClr val="bg1"/>
                </a:solidFill>
              </a:rPr>
              <a:t> 27th 2013</a:t>
            </a:r>
            <a:endParaRPr lang="en-NZ" sz="3200" dirty="0">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mph" presetSubtype="0" fill="hold" nodeType="clickEffect">
                                  <p:stCondLst>
                                    <p:cond delay="0"/>
                                  </p:stCondLst>
                                  <p:childTnLst>
                                    <p:anim calcmode="discrete" valueType="str">
                                      <p:cBhvr override="childStyle">
                                        <p:cTn id="6" dur="5000" fill="hold"/>
                                        <p:tgtEl>
                                          <p:spTgt spid="2">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childTnLst>
                                    <p:anim calcmode="discrete" valueType="str">
                                      <p:cBhvr override="childStyle">
                                        <p:cTn id="8" dur="5000" fill="hold"/>
                                        <p:tgtEl>
                                          <p:spTgt spid="2">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9" presetID="10" presetClass="emph" presetSubtype="0" fill="hold" nodeType="withEffect">
                                  <p:stCondLst>
                                    <p:cond delay="0"/>
                                  </p:stCondLst>
                                  <p:childTnLst>
                                    <p:anim calcmode="discrete" valueType="str">
                                      <p:cBhvr override="childStyle">
                                        <p:cTn id="10" dur="5000" fill="hold"/>
                                        <p:tgtEl>
                                          <p:spTgt spid="2">
                                            <p:txEl>
                                              <p:pRg st="2" end="2"/>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11" presetID="10" presetClass="emph" presetSubtype="0" fill="hold" nodeType="withEffect">
                                  <p:stCondLst>
                                    <p:cond delay="0"/>
                                  </p:stCondLst>
                                  <p:childTnLst>
                                    <p:anim calcmode="discrete" valueType="str">
                                      <p:cBhvr override="childStyle">
                                        <p:cTn id="12" dur="5000" fill="hold"/>
                                        <p:tgtEl>
                                          <p:spTgt spid="2">
                                            <p:txEl>
                                              <p:pRg st="3" end="3"/>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13" presetID="10" presetClass="emph" presetSubtype="0" fill="hold" nodeType="withEffect">
                                  <p:stCondLst>
                                    <p:cond delay="0"/>
                                  </p:stCondLst>
                                  <p:childTnLst>
                                    <p:anim calcmode="discrete" valueType="str">
                                      <p:cBhvr override="childStyle">
                                        <p:cTn id="14" dur="5000" fill="hold"/>
                                        <p:tgtEl>
                                          <p:spTgt spid="2">
                                            <p:txEl>
                                              <p:pRg st="4" end="4"/>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encrypted-tbn2.gstatic.com/images?q=tbn:ANd9GcRPWgnNY21a8A0HM7lqMfLtqozBrHkvCyZJh4Neq0giWdo55Azj"/>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pic>
        <p:nvPicPr>
          <p:cNvPr id="2" name="Picture 1" descr="cooltext1491598130.png"/>
          <p:cNvPicPr>
            <a:picLocks noChangeAspect="1"/>
          </p:cNvPicPr>
          <p:nvPr/>
        </p:nvPicPr>
        <p:blipFill>
          <a:blip r:embed="rId3" cstate="print"/>
          <a:stretch>
            <a:fillRect/>
          </a:stretch>
        </p:blipFill>
        <p:spPr>
          <a:xfrm>
            <a:off x="-85014" y="836712"/>
            <a:ext cx="9229014" cy="2924944"/>
          </a:xfrm>
          <a:prstGeom prst="rect">
            <a:avLst/>
          </a:prstGeom>
        </p:spPr>
      </p:pic>
      <p:pic>
        <p:nvPicPr>
          <p:cNvPr id="4" name="Picture 3" descr="cooltext1491712481.png"/>
          <p:cNvPicPr>
            <a:picLocks noChangeAspect="1"/>
          </p:cNvPicPr>
          <p:nvPr/>
        </p:nvPicPr>
        <p:blipFill>
          <a:blip r:embed="rId4" cstate="print"/>
          <a:stretch>
            <a:fillRect/>
          </a:stretch>
        </p:blipFill>
        <p:spPr>
          <a:xfrm>
            <a:off x="2051720" y="3717032"/>
            <a:ext cx="5584714" cy="2520280"/>
          </a:xfrm>
          <a:prstGeom prst="rect">
            <a:avLst/>
          </a:prstGeom>
        </p:spPr>
      </p:pic>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AY.jpg"/>
          <p:cNvPicPr>
            <a:picLocks noChangeAspect="1"/>
          </p:cNvPicPr>
          <p:nvPr/>
        </p:nvPicPr>
        <p:blipFill>
          <a:blip r:embed="rId2" cstate="print"/>
          <a:stretch>
            <a:fillRect/>
          </a:stretch>
        </p:blipFill>
        <p:spPr>
          <a:xfrm>
            <a:off x="0" y="-1107504"/>
            <a:ext cx="9144000" cy="6858000"/>
          </a:xfrm>
          <a:prstGeom prst="rect">
            <a:avLst/>
          </a:prstGeom>
        </p:spPr>
      </p:pic>
      <p:pic>
        <p:nvPicPr>
          <p:cNvPr id="2" name="Picture 1" descr="cooltext1491714679.png"/>
          <p:cNvPicPr>
            <a:picLocks noChangeAspect="1"/>
          </p:cNvPicPr>
          <p:nvPr/>
        </p:nvPicPr>
        <p:blipFill>
          <a:blip r:embed="rId3" cstate="print"/>
          <a:stretch>
            <a:fillRect/>
          </a:stretch>
        </p:blipFill>
        <p:spPr>
          <a:xfrm>
            <a:off x="251520" y="4221088"/>
            <a:ext cx="9112369" cy="2636912"/>
          </a:xfrm>
          <a:prstGeom prst="rect">
            <a:avLst/>
          </a:prstGeom>
        </p:spPr>
      </p:pic>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ncrypted-tbn2.gstatic.com/images?q=tbn:ANd9GcRPWgnNY21a8A0HM7lqMfLtqozBrHkvCyZJh4Neq0giWdo55Azj"/>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pic>
        <p:nvPicPr>
          <p:cNvPr id="2" name="Picture 1" descr="cooltext1493276003.png"/>
          <p:cNvPicPr>
            <a:picLocks noChangeAspect="1"/>
          </p:cNvPicPr>
          <p:nvPr/>
        </p:nvPicPr>
        <p:blipFill>
          <a:blip r:embed="rId3" cstate="print"/>
          <a:stretch>
            <a:fillRect/>
          </a:stretch>
        </p:blipFill>
        <p:spPr>
          <a:xfrm>
            <a:off x="0" y="0"/>
            <a:ext cx="9137479" cy="414908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p:cBhvr override="childStyle">
                                        <p:cTn id="6" dur="1000" fill="hold"/>
                                        <p:tgtEl>
                                          <p:spTgt spid="2"/>
                                        </p:tgtEl>
                                        <p:attrNameLst>
                                          <p:attrName>style.color</p:attrName>
                                        </p:attrNameLst>
                                      </p:cBhvr>
                                      <p:to>
                                        <a:srgbClr val="000000"/>
                                      </p:to>
                                    </p:animClr>
                                    <p:animClr clrSpc="rgb">
                                      <p:cBhvr>
                                        <p:cTn id="7" dur="1000" fill="hold"/>
                                        <p:tgtEl>
                                          <p:spTgt spid="2"/>
                                        </p:tgtEl>
                                        <p:attrNameLst>
                                          <p:attrName>fillcolor</p:attrName>
                                        </p:attrNameLst>
                                      </p:cBhvr>
                                      <p:to>
                                        <a:srgbClr val="000000"/>
                                      </p:to>
                                    </p:animClr>
                                    <p:set>
                                      <p:cBhvr>
                                        <p:cTn id="8" dur="1000" fill="hold"/>
                                        <p:tgtEl>
                                          <p:spTgt spid="2"/>
                                        </p:tgtEl>
                                        <p:attrNameLst>
                                          <p:attrName>fill.type</p:attrName>
                                        </p:attrNameLst>
                                      </p:cBhvr>
                                      <p:to>
                                        <p:strVal val="solid"/>
                                      </p:to>
                                    </p:set>
                                    <p:set>
                                      <p:cBhvr>
                                        <p:cTn id="9" dur="1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encrypted-tbn2.gstatic.com/images?q=tbn:ANd9GcRPWgnNY21a8A0HM7lqMfLtqozBrHkvCyZJh4Neq0giWdo55Azj"/>
          <p:cNvPicPr>
            <a:picLocks noChangeAspect="1" noChangeArrowheads="1"/>
          </p:cNvPicPr>
          <p:nvPr/>
        </p:nvPicPr>
        <p:blipFill>
          <a:blip r:embed="rId2" cstate="print"/>
          <a:srcRect/>
          <a:stretch>
            <a:fillRect/>
          </a:stretch>
        </p:blipFill>
        <p:spPr bwMode="auto">
          <a:xfrm>
            <a:off x="0" y="0"/>
            <a:ext cx="9144000" cy="3567504"/>
          </a:xfrm>
          <a:prstGeom prst="rect">
            <a:avLst/>
          </a:prstGeom>
          <a:noFill/>
        </p:spPr>
      </p:pic>
      <p:pic>
        <p:nvPicPr>
          <p:cNvPr id="3" name="Picture 2" descr="MONEY.jpg"/>
          <p:cNvPicPr>
            <a:picLocks noChangeAspect="1"/>
          </p:cNvPicPr>
          <p:nvPr/>
        </p:nvPicPr>
        <p:blipFill>
          <a:blip r:embed="rId3" cstate="print"/>
          <a:stretch>
            <a:fillRect/>
          </a:stretch>
        </p:blipFill>
        <p:spPr>
          <a:xfrm>
            <a:off x="0" y="3356992"/>
            <a:ext cx="9143999" cy="3284984"/>
          </a:xfrm>
          <a:prstGeom prst="rect">
            <a:avLst/>
          </a:prstGeom>
        </p:spPr>
      </p:pic>
      <p:pic>
        <p:nvPicPr>
          <p:cNvPr id="2" name="Picture 1" descr="cooltext1493278245.png"/>
          <p:cNvPicPr>
            <a:picLocks noChangeAspect="1"/>
          </p:cNvPicPr>
          <p:nvPr/>
        </p:nvPicPr>
        <p:blipFill>
          <a:blip r:embed="rId4" cstate="print"/>
          <a:stretch>
            <a:fillRect/>
          </a:stretch>
        </p:blipFill>
        <p:spPr>
          <a:xfrm>
            <a:off x="0" y="0"/>
            <a:ext cx="9117832" cy="3789040"/>
          </a:xfrm>
          <a:prstGeom prst="rect">
            <a:avLst/>
          </a:prstGeom>
        </p:spPr>
      </p:pic>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encrypted-tbn2.gstatic.com/images?q=tbn:ANd9GcRPWgnNY21a8A0HM7lqMfLtqozBrHkvCyZJh4Neq0giWdo55Azj"/>
          <p:cNvPicPr>
            <a:picLocks noChangeAspect="1" noChangeArrowheads="1"/>
          </p:cNvPicPr>
          <p:nvPr/>
        </p:nvPicPr>
        <p:blipFill>
          <a:blip r:embed="rId2" cstate="print"/>
          <a:srcRect/>
          <a:stretch>
            <a:fillRect/>
          </a:stretch>
        </p:blipFill>
        <p:spPr bwMode="auto">
          <a:xfrm>
            <a:off x="-1" y="0"/>
            <a:ext cx="9199117" cy="6858000"/>
          </a:xfrm>
          <a:prstGeom prst="rect">
            <a:avLst/>
          </a:prstGeom>
          <a:noFill/>
        </p:spPr>
      </p:pic>
      <p:pic>
        <p:nvPicPr>
          <p:cNvPr id="2" name="Picture 1" descr="cooltext1495055730.png"/>
          <p:cNvPicPr>
            <a:picLocks noChangeAspect="1"/>
          </p:cNvPicPr>
          <p:nvPr/>
        </p:nvPicPr>
        <p:blipFill>
          <a:blip r:embed="rId3" cstate="print"/>
          <a:stretch>
            <a:fillRect/>
          </a:stretch>
        </p:blipFill>
        <p:spPr>
          <a:xfrm>
            <a:off x="1547664" y="2204864"/>
            <a:ext cx="6438096" cy="2514286"/>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encrypted-tbn2.gstatic.com/images?q=tbn:ANd9GcRPWgnNY21a8A0HM7lqMfLtqozBrHkvCyZJh4Neq0giWdo55Azj"/>
          <p:cNvPicPr>
            <a:picLocks noChangeAspect="1" noChangeArrowheads="1"/>
          </p:cNvPicPr>
          <p:nvPr/>
        </p:nvPicPr>
        <p:blipFill>
          <a:blip r:embed="rId2" cstate="print"/>
          <a:srcRect/>
          <a:stretch>
            <a:fillRect/>
          </a:stretch>
        </p:blipFill>
        <p:spPr bwMode="auto">
          <a:xfrm>
            <a:off x="0" y="0"/>
            <a:ext cx="9243055" cy="6858000"/>
          </a:xfrm>
          <a:prstGeom prst="rect">
            <a:avLst/>
          </a:prstGeom>
          <a:noFill/>
        </p:spPr>
      </p:pic>
      <p:sp>
        <p:nvSpPr>
          <p:cNvPr id="4" name="Rectangle 3"/>
          <p:cNvSpPr/>
          <p:nvPr/>
        </p:nvSpPr>
        <p:spPr>
          <a:xfrm>
            <a:off x="0" y="0"/>
            <a:ext cx="8532440" cy="5509200"/>
          </a:xfrm>
          <a:prstGeom prst="rect">
            <a:avLst/>
          </a:prstGeom>
          <a:noFill/>
        </p:spPr>
        <p:txBody>
          <a:bodyPr wrap="square" lIns="91440" tIns="45720" rIns="91440" bIns="45720">
            <a:spAutoFit/>
          </a:bodyPr>
          <a:lstStyle/>
          <a:p>
            <a:r>
              <a:rPr lang="en-NZ" sz="8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Frozen was based </a:t>
            </a:r>
            <a:endParaRPr lang="en-NZ" sz="88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en-NZ" sz="8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on </a:t>
            </a:r>
            <a:r>
              <a:rPr lang="en-NZ" sz="8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 fairy tale called </a:t>
            </a:r>
            <a:endParaRPr lang="en-NZ" sz="88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en-NZ" sz="8800" dirty="0" smtClean="0">
                <a:ln w="18415" cmpd="sng">
                  <a:solidFill>
                    <a:srgbClr val="FFFFFF"/>
                  </a:solidFill>
                  <a:prstDash val="solid"/>
                </a:ln>
                <a:solidFill>
                  <a:srgbClr val="FF0066"/>
                </a:solidFill>
                <a:effectLst>
                  <a:outerShdw blurRad="63500" dir="3600000" algn="tl" rotWithShape="0">
                    <a:srgbClr val="000000">
                      <a:alpha val="70000"/>
                    </a:srgbClr>
                  </a:outerShdw>
                </a:effectLst>
              </a:rPr>
              <a:t>The </a:t>
            </a:r>
            <a:r>
              <a:rPr lang="en-NZ" sz="8800" dirty="0" smtClean="0">
                <a:ln w="18415" cmpd="sng">
                  <a:solidFill>
                    <a:srgbClr val="FFFFFF"/>
                  </a:solidFill>
                  <a:prstDash val="solid"/>
                </a:ln>
                <a:solidFill>
                  <a:srgbClr val="FF0066"/>
                </a:solidFill>
                <a:effectLst>
                  <a:outerShdw blurRad="63500" dir="3600000" algn="tl" rotWithShape="0">
                    <a:srgbClr val="000000">
                      <a:alpha val="70000"/>
                    </a:srgbClr>
                  </a:outerShdw>
                </a:effectLst>
              </a:rPr>
              <a:t>Snow Queen</a:t>
            </a:r>
            <a:endParaRPr lang="en-NZ" sz="8800" dirty="0">
              <a:solidFill>
                <a:srgbClr val="FF0066"/>
              </a:solidFil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encrypted-tbn2.gstatic.com/images?q=tbn:ANd9GcRPWgnNY21a8A0HM7lqMfLtqozBrHkvCyZJh4Neq0giWdo55Azj"/>
          <p:cNvPicPr>
            <a:picLocks noChangeAspect="1" noChangeArrowheads="1"/>
          </p:cNvPicPr>
          <p:nvPr/>
        </p:nvPicPr>
        <p:blipFill>
          <a:blip r:embed="rId2" cstate="print"/>
          <a:srcRect/>
          <a:stretch>
            <a:fillRect/>
          </a:stretch>
        </p:blipFill>
        <p:spPr bwMode="auto">
          <a:xfrm>
            <a:off x="0" y="0"/>
            <a:ext cx="9144000" cy="3212976"/>
          </a:xfrm>
          <a:prstGeom prst="rect">
            <a:avLst/>
          </a:prstGeom>
          <a:noFill/>
        </p:spPr>
      </p:pic>
      <p:pic>
        <p:nvPicPr>
          <p:cNvPr id="2" name="Picture 1" descr="cooltext1489756281.png"/>
          <p:cNvPicPr>
            <a:picLocks noChangeAspect="1"/>
          </p:cNvPicPr>
          <p:nvPr/>
        </p:nvPicPr>
        <p:blipFill>
          <a:blip r:embed="rId3" cstate="print"/>
          <a:stretch>
            <a:fillRect/>
          </a:stretch>
        </p:blipFill>
        <p:spPr>
          <a:xfrm>
            <a:off x="1331640" y="1124744"/>
            <a:ext cx="6488889" cy="1853968"/>
          </a:xfrm>
          <a:prstGeom prst="rect">
            <a:avLst/>
          </a:prstGeom>
        </p:spPr>
      </p:pic>
      <p:sp>
        <p:nvSpPr>
          <p:cNvPr id="39938" name="AutoShape 2" descr="data:image/jpeg;base64,/9j/4AAQSkZJRgABAQAAAQABAAD/2wCEAAkGBxQTEhQSEhQUFBUUFRQXFxUYFhQYGBoXGBUWFhcVFhocHSggGBolGxgYITEhJSkrLi4uFx8zODMsNygtLisBCgoKDg0OFA8QGiwcHCQsLCw0LCwsLCwrLCw0LCwrLCwsLCwsKywsLCssLCssLCw3LCwsLCsuLCs3LCsrMiwsLP/AABEIAToAoAMBIgACEQEDEQH/xAAcAAEAAgMBAQEAAAAAAAAAAAAABQYBBAcDAgj/xABFEAABAwIEAwUFBAcGBQUAAAABAAIDBBEFEiExBkFREyJhcYEHUpGhsTJCcsEUI2KS0eHwFTOCorLCJENjg5MWJVNUc//EABkBAQEBAQEBAAAAAAAAAAAAAAABAgMEBf/EAB8RAQEAAgIDAQEBAAAAAAAAAAABAhEDMQQSQSFRBf/aAAwDAQACEQMRAD8A7iiLCDKLCIMosIgyiwiDKLCIMrzp52vaHsc17Ts5pBB5aEeK+1U8R/8Ab6hs7NKWplDKhn3YppDZlS33Q95DHja72u3zXC2osIgyiwiDKIiAiIgLCysICIiAiIgIiICIiAonivBmVdJNTvaDnjfkJAOWTKcj29HA2IKlkQQ/B+Jmpoaad32pIYy78eWz/wDMCphVT2ddyGop9v0atq4wP2XSmZn+WQK1oCIiDKIiAiIgLCysICIiAiIgIiICIvCuq2RRukkcGsYLknp9SeQA1JNkHutT+0G9uafUP7MSjazm5ix2XW92nLfT77d9bRDeI53C7MNrSOWZ1EzTydUAjyIBUVNxDHLU0kga+GWKpdTzxStDZI2VEMmQOsSCx80cGVzSWk2F7oN7hju1+Kx/9amlH/cpmNPzjKtKquC64tiJGwgoGn8Vqh30I+K3OKcbdCGQ07RJV1F2wRnYW+1NJ0iYDcnnoBqUGjJx1DnfFDHJUTCSRjYYQHPIjf2bpJCbNhZ2geAXHUNBF72Xocbroh2tRRMEW7uwnM00bebnRmNoksNSGOJ6Arf4V4diooGxR6uPellt3pZD9qR/mb2HIWCmSFB8wSte1r2kOa4BzXA3BBFwQeYIX2sNFhYLKoIiICwsrCAiIgIiICIiAtasoWSmMvGbs3h7Rc2zgEBxbezrXuL3sQCNQCtlEBUz2mYIySn/AEpvdnpnRPY8aEtbMxxif7zbgOAOzmtKuar/AB07/hbXtnqKJh8n1kDXf5SVBpYFUNbV4vO8hrGSwNc47BsVJG9xPlnKzwLSOlD8TnaRNWWLA7eKlBJghHS4Od1ty7wVWYTUxNpW3H9rV1XNKRoRRQyZTqNs7GRMB/bK6oxoAAAsBoANgOQRWURFUZREQEREBYWVhAREQEREBERAXy94AuSABzK+Kqoaxpc7Yf1YKl4hizpXamw5N6fz8UFkmx2MGzQXeOwUNxPUPqIWsiaA5sscgzk2vGc7NQD98M9L+SiZKtkbS+WRsbBu5zmtHgLnRajuLqFu9Q0/hEjv9LVLYqZ4E4fdDK6SW36mngpKYXF+xjY10kh6OkluToPsBXZc/wAJ4hinD3U73HIQCbSN1Oo+0BfZWXBMeZLdudri1xYSCDZ7TYsfb7LgUlE2iIqjKIiAiIgLCysICIiAiIgIig+JMQyt7Jp7zh3vBvT1+iCI4gxPtXZWnuNvbxPN38P5qBnqMjXOyueQNGt+0egF9NTzOnXRbTmlR+KPLGdwZpHkMYDtmPM+A1J8AqICowhsrhLXyZj92Fry2KMdGkWc53V1xf0C3aTB6MjuwROHiM/zcStOtpMNpi3+0p3yTSC51m0F9wyLRjel7nTc2W3U4FFDGyuw+YyQaF7C8yNMd7Oexzu8C3UlpP3ToCLF6w3U1T07I25YmMjBN7Ma1ov10G+iruIYHJFI6poHlkhJc+Im7XkuLjbNpqSe67TXQtsFMVssrn9jTsD5LAuJNmMB2Lj466DVROJNxCkBmnjjkhbq8xPLnMbzeWlrbgc7XUuOzbons54mNbTuL2lksL+zkYb6G1wddRzFjqC0jW1zbFRvZ3R/rqmpFsk0VKLi3eewzXd+46PVXlSDKIioIiICwsrCAiIgIiII3GsVEDerjsPzKrcVY55LidyonirEM87rHQGw8hp89/VQ8GKvDgBa3imja6uhDhqLHqPz6qs453JYs24c63nlO3mLqbw2qL2gmy+8Uw1lQzI+4sbtc02c09QbfI6JPwriHtAwGodWPnZE+VkuQtcxrn2ysawscALgjLp1FvG164RopafDXwz2D5e0IjsBkD42xNYQNLktzHxeb63UlU4TVwn9WGzt8CGO9WuNvgfRR1ZXugew1Le9bMyFrmnqA+R2wF72AB2J1touUxm6uGNzupP1R+P8YnbIImvfGx+aQ5SW53do9gLiDqGsYwActTzV49lWMyT0cjJ3vlbG8Na+TU95l3x3uS9rTaxOtn20AAUBWOZUXEsTHtzOcA6925jchrgQQpzDK0NjEMTY4gNGAd1oJO5+tzuuE8rjuWtvXfA5pj7a26B7NogymbGNmxxZfwhtgfhZW5VDApREW2GjQG2/ZAt+QVtjkDhcahd3jfaIiAiIgL4e6wJOwBPwWrjUsrKeV1OwSTNY4xsJsHPA0G45+I8xuqrwJxyKq9PUARVbCQ5hBaHEbgNdq145sOvMaXtNie4X4jhr4e3gLsmZzbOABuLHUAncEH1Uwuf+zqmFNW4pRDRjJo5o+mWVpdYeDQWt9F0BItF4V02SN7/dY53waSvdR3ERtTTfgP8AAqo5VM67ivN8dhmHJfGfUr3Y7l1VEzhNQLKcikuqTTSljrcuSsVDU3UomSue+0KiIlZNyLRGfAhznNPrmPw8V0CN91oYzRtljcxwuCLEf1/Wi58mPtjp24c/TKZOVwy7Bb0blH4tRvp32dqwnuv/ACPQ/wBBfVHVg2Xy+Xir7/B5GNjo3COIF7CxxuWWt1y7WPlp8VaqOt7Nwv8AZO4/Nc14YrWtnbrbNp8f52+AXQ2w9oHNH2i02/FbQL3eJncsNX4+R/occw5bZ1f1aUWAFlep4RERBpY1LM2CR1MxskwHcY45QTcbm45XO4vbcbrkfGtNXVLGSzYa+CpjtaohcJLtBByvZGXkgbg5rtOoO4PaUUs2sun5ywTjSalqv0p7jOSBHLmN3OY2wLQTs4WFr8xrpddQ4c4yfV4tLTxOa+kbSskY4AE5z2Ru5wOmkjhlOt28rFb/ABtwDT17S/SGoA7s7QLnoJW/8xvnqORGq5fwfiMmCYk+Cta1rJQxkjxqA27jFOx1heO5cDp1vq2yzJpe3fVo4429PMP+lJ/pK3Qea8a+LPFIz3mPb8WkLbLit9V6tK1+a9WFVHs4AixX1S1rojZ2req87r5JUVaaHEmuFwQVuulBCpmE0wMp30Y47ka3aBt5qUc+RmxuPH+Kml2xi1ODe4BB3HJVWowBhN2XjPht+7/CysNTVOO7fgVqMmF9QR6FS4y9tY53Hq6RDMBqWkFrBK3q1zdvFriD6C66HwfUvLWB4eC1+UZg4G2hG/IXt6WUbR1rdADck2AGpJOlgBzVowLDJS9sj2ljW6gHRxPLTl6rljwzHP2jtn5GWeHrktSIi7vMIiICIiAqp7QuDWYjBl0bPHcwyHkTux/PI6wv0sDysrWiDn3sp4jc+I4dVAx1lF3HMf8AadE2wY8a96wLQSL37rtnBdAXL/bRg74xBi1KSyele0Oe3cxuNml3vAOOW3uyOurL7NuJ3V9IZpcgkEsjXMYCAwXuwakl3dIN+pPRQULHIOzqJmdJHAeV9PktVpVi9odJkqs4GkrGu9R3D8mj4qtMK0PfMvlxXyEJUHvh84ZISdi0t+YP5KUMwIuoFy8i4jYkIJxxBXzJEA0u6An+ShGVD+R+Sn+HsMkqZGxknL9px6NHPz5DxQTvs6wC3/EyDwZfmdnO9Nh69Ff15wRNY0NaLNaAAByA2XogyiIgIiICIiAiIg18QomTRSQyDMyRjmOHVrgQfkV+fcEqp8AxPspy7sHnK8/dkhJsyob+03c8x3hzX6KVa4/4WZiFI+IgdqwF8D+bZANBf3XfZI6HqApVRvtJgD4YZ22IDrXGoLXi4dfmLtH7y581SXstxV1ZhlTh7yTLTjNE0/a7O+ZjP8MjS3wDmhRjHKxHqFkr5CEoBWGxXRbMIsgzDTWtbUrqfDGEfo8IBH6x1i8+PJvkPrdV3gjBcx/SZB3R/djq7m/yHLx8lekBERBlERAREQEREBERAREQcB4njmwviETUkbpO3tN2TQTmZIS2dnQd5rn3OgJaTst/F8gnk7O4YXEtBFiAdctvDb0Vv4urWuncW2uxvZ5rC5scxF97Zjt4KrzU2fRBoArN1uDBpeQBWW4JOfufMINNinOG8JNTMGbMbq8+HQeJ/ieS+aThuQ/bLWjwuT+SsWHUQhAyGx3vzv1QXWGINaGtAAaAABsANAAvtaWGVeduu7d/yK3UBERBlERAREQEREBERAXhX1HZxvk9xrnfAXAXuojix1qSUjo34Z23+SDk2MYsyPV7tSduZ6/VeWB8XU75BHdzHONhmbYE8hcXA9bKicZ1JdVEG9mNaB8A4kfHfwUbROvfUDnfW+x28UH6IpSFtsVcwHEe0hjk99jXHzLQSpuGZRdtxUjjnjk0MscLIhK5zO0dd5bZpcWtA7puSWu8rDqrj2i5R7X6G8sNQObTE7fkS9n1f8kHXeFcRbJ2cjD3JmNc3yc0Obfx1VqXMPZtUh1NRWOzGMPmw9mfm0rp6RBERUZREQEREBERAREQFpY1S9rBLGN3McB+K3d+dluqpY7xORdkJsNQX8z+Hp5oOPcR4KKhtwcsjb2J2P7LvDx5Kp0vDtSX5ezyDYvOUtA66HXyHyXSa5pLi4cySfM7leDHoJbBmiKNkbb5WNa0X3sBbXxU3BMqvDNZSVPVeKgnu2VS47j7SCQe60v/AHO/9AR6qZbVD+S8aeHO92caEWseY5hFRPssrP1LmtOscpPkHNaQR6h3zXUKPFHD7Wq4bwdUfoWISU7r5DK6E38H2if9D5PK7LG1SFWaCcOFwvVV+jqCx3h/X9ein2OuLjmtI+kREBERAREQEREEJxbXdlAQDYyHL6bu+Qt6rnbySVZvaBU/rI4/dYXerjb/AG/NVJkxBQezKIndezcIB3RuJMaLvc1o6uIAv0uVL0srXAEEEHUEcx1UVHx4C3xW1FgkY5X8yVKxAL2a1Bpw0TW7ABaFdDldcKdstOvhBF1YjkHtCb2VY54FjJFHLfUAvbeM6+TG7dbrtrCube07DM9LHON4Xlrv/wA5srD8HhnxKvmCVwmhjlbtIxrvIkajzBuPRT6vxvFS2EVF7tPLZRLl90kuV4PiqizIgRAREQEREBERBzPjWW9XIPdyD/I0/UlVLFq0QxmQ7Cw8yTYD4q08bstVyftBhH7jR9QVTuIKIywPY3V2jmjqWm9vXUeqCh1uJPndmkOwsANgLk/16KY4Txd1K/MCezP94zW1ri8jR7zb8txvvdtWz2NjuNLc9OoW1FMbWbqToB4nT+Co/QtPNcLba9Q2FR5I42HdrGNPm1oH5KTYVlWyHL4qD3Svlrl8VD+6URAcS04loahpbmLY3vaNftsa5zTYb68utlo+ynEs0D4Cf7t2Zv4ZLkjx74cf8YUg+vjiv2z2sab6Ei5HMNbu70VI9nVWIqpjNe+Hx677Zm5uV7sA8ype2p07GXLyLl8tevhzlplcKZ12NPgPovReVIO438I+i9UBERAREQEREHP/AGkQWlik95hb6sdf6P8Akqauocd4eZaUuaLuiOcDqACHD4G/+FcsDkGvWYXDKbyRscepAzfvDVbGEYFTROD2RMDhs6xJHiC69lWONMQcwMjY4jNqSDY2vYC+9jr8FCYPVSNeDFI5rue5BH7TdiOvRB2uBy3I3qscN4wJ477Oacr29HW5eBGo81PMkQbjnrRqJ3W8F7Z1p1smlgkEQ7h6Keo7WQvOgBjBIBtoLka2tyFtdeZvQqWQxyGRoAcyUuAtYAtfewA2GlrdFfq3EP0eGST71rM/G7Rvw38gVXMUwBsNJBO0HO63a3JItI0uZoToQcrdN82qxlP43i6Ph1a2RjZGHuvAI/MHxBuD4hbkPee1vUgfErn0GIGgljj1kpKizonblpdY5R7xsQbcxqNcy6VwzAXy5uUY+Z0A+p9FqM2LaAsoiqCIiAiIgIiIBXKOMeHnU0hkY09g83BGzCfuO6Dp8N11dfL2AgggEEWIIuCDuCOaD8x8X4a+TLJGC7KLOaN7XuCBz3OnkqbHIWu5tIPiCCPoV3bjPDoo6hzIG5AAMzQTlzEZtBy0I0GirNTQNcbyRsfbYlrXH0uEGtwDC5sTpXk3lIIv7rbgH1JJ8rK6RSqvRT28FuRVg6oJeSosvOQ2HmtIVLdyUkq2nmg1OIMGfUGFrS0RtJL7kg62F22BuQ3MOW/wl8ape2gliFgXNIbfYOGrD4AOAPotb+0BsAT6KRweldNIxsl2McbEi2bwtyGtlNLtqcIUU7omQOb+saSLXBDWX7pc4XFvysN107CqAQxhg1O7j1cdz/XRfdDQxwtyRtDR8yepJ1J81sqoyiIgIiICIiAiIgIiIOT8U3FZMHe9f0IBHyIWjoV0fibhllVZwd2crRYPtcEe64cx47i6o9XwtWR/8rtAPvRua4fA2d8lLFREsQK0potrdQpY4TVf/Wn/APG7+C2qPg6slIvGImixzSOAvzsGi5+ICIjaWhzKVpsGHOy1Kd7onmOQFjmmxadwpaKrHVRW1S4cxvLVbTdC0jcEfVaP6cBzUlgdC+Z7XkERtIOY6ZragN6jx2RV0REWmWUREBERAREQEREBERAREQEREGpXYbDNpLGx9ti5oJHkdx6KN/8ASFJ/8RHlJKP9ynUQRtLgNNGbthZcbEjMR5F1yFI2WUQEREBERAREQ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NZ"/>
          </a:p>
        </p:txBody>
      </p:sp>
      <p:sp>
        <p:nvSpPr>
          <p:cNvPr id="39940" name="AutoShape 4" descr="data:image/jpeg;base64,/9j/4AAQSkZJRgABAQAAAQABAAD/2wCEAAkGBxQTEhQSEhQUFBUUFRQXFxUYFhQYGBoXGBUWFhcVFhocHSggGBolGxgYITEhJSkrLi4uFx8zODMsNygtLisBCgoKDg0OFA8QGiwcHCQsLCw0LCwsLCwrLCw0LCwrLCwsLCwsKywsLCssLCssLCw3LCwsLCsuLCs3LCsrMiwsLP/AABEIAToAoAMBIgACEQEDEQH/xAAcAAEAAgMBAQEAAAAAAAAAAAAABQYBBAcDAgj/xABFEAABAwIEAwUFBAcGBQUAAAABAAIDBBEFEiExBkFREyJhcYEHUpGhsTJCcsEUI2KS0eHwFTOCorLCJENjg5MWJVNUc//EABkBAQEBAQEBAAAAAAAAAAAAAAABAgMEBf/EAB8RAQEAAgIDAQEBAAAAAAAAAAABAhEDMQQSQSFRBf/aAAwDAQACEQMRAD8A7iiLCDKLCIMosIgyiwiDKLCIMrzp52vaHsc17Ts5pBB5aEeK+1U8R/8Ab6hs7NKWplDKhn3YppDZlS33Q95DHja72u3zXC2osIgyiwiDKIiAiIgLCysICIiAiIgIiICIiAonivBmVdJNTvaDnjfkJAOWTKcj29HA2IKlkQQ/B+Jmpoaad32pIYy78eWz/wDMCphVT2ddyGop9v0atq4wP2XSmZn+WQK1oCIiDKIiAiIgLCysICIiAiIgIiICIvCuq2RRukkcGsYLknp9SeQA1JNkHutT+0G9uafUP7MSjazm5ix2XW92nLfT77d9bRDeI53C7MNrSOWZ1EzTydUAjyIBUVNxDHLU0kga+GWKpdTzxStDZI2VEMmQOsSCx80cGVzSWk2F7oN7hju1+Kx/9amlH/cpmNPzjKtKquC64tiJGwgoGn8Vqh30I+K3OKcbdCGQ07RJV1F2wRnYW+1NJ0iYDcnnoBqUGjJx1DnfFDHJUTCSRjYYQHPIjf2bpJCbNhZ2geAXHUNBF72Xocbroh2tRRMEW7uwnM00bebnRmNoksNSGOJ6Arf4V4diooGxR6uPellt3pZD9qR/mb2HIWCmSFB8wSte1r2kOa4BzXA3BBFwQeYIX2sNFhYLKoIiICwsrCAiIgIiICIiAtasoWSmMvGbs3h7Rc2zgEBxbezrXuL3sQCNQCtlEBUz2mYIySn/AEpvdnpnRPY8aEtbMxxif7zbgOAOzmtKuar/AB07/hbXtnqKJh8n1kDXf5SVBpYFUNbV4vO8hrGSwNc47BsVJG9xPlnKzwLSOlD8TnaRNWWLA7eKlBJghHS4Od1ty7wVWYTUxNpW3H9rV1XNKRoRRQyZTqNs7GRMB/bK6oxoAAAsBoANgOQRWURFUZREQEREBYWVhAREQEREBERAXy94AuSABzK+Kqoaxpc7Yf1YKl4hizpXamw5N6fz8UFkmx2MGzQXeOwUNxPUPqIWsiaA5sscgzk2vGc7NQD98M9L+SiZKtkbS+WRsbBu5zmtHgLnRajuLqFu9Q0/hEjv9LVLYqZ4E4fdDK6SW36mngpKYXF+xjY10kh6OkluToPsBXZc/wAJ4hinD3U73HIQCbSN1Oo+0BfZWXBMeZLdudri1xYSCDZ7TYsfb7LgUlE2iIqjKIiAiIgLCysICIiAiIgIig+JMQyt7Jp7zh3vBvT1+iCI4gxPtXZWnuNvbxPN38P5qBnqMjXOyueQNGt+0egF9NTzOnXRbTmlR+KPLGdwZpHkMYDtmPM+A1J8AqICowhsrhLXyZj92Fry2KMdGkWc53V1xf0C3aTB6MjuwROHiM/zcStOtpMNpi3+0p3yTSC51m0F9wyLRjel7nTc2W3U4FFDGyuw+YyQaF7C8yNMd7Oexzu8C3UlpP3ToCLF6w3U1T07I25YmMjBN7Ma1ov10G+iruIYHJFI6poHlkhJc+Im7XkuLjbNpqSe67TXQtsFMVssrn9jTsD5LAuJNmMB2Lj466DVROJNxCkBmnjjkhbq8xPLnMbzeWlrbgc7XUuOzbons54mNbTuL2lksL+zkYb6G1wddRzFjqC0jW1zbFRvZ3R/rqmpFsk0VKLi3eewzXd+46PVXlSDKIioIiICwsrCAiIgIiII3GsVEDerjsPzKrcVY55LidyonirEM87rHQGw8hp89/VQ8GKvDgBa3imja6uhDhqLHqPz6qs453JYs24c63nlO3mLqbw2qL2gmy+8Uw1lQzI+4sbtc02c09QbfI6JPwriHtAwGodWPnZE+VkuQtcxrn2ysawscALgjLp1FvG164RopafDXwz2D5e0IjsBkD42xNYQNLktzHxeb63UlU4TVwn9WGzt8CGO9WuNvgfRR1ZXugew1Le9bMyFrmnqA+R2wF72AB2J1touUxm6uGNzupP1R+P8YnbIImvfGx+aQ5SW53do9gLiDqGsYwActTzV49lWMyT0cjJ3vlbG8Na+TU95l3x3uS9rTaxOtn20AAUBWOZUXEsTHtzOcA6925jchrgQQpzDK0NjEMTY4gNGAd1oJO5+tzuuE8rjuWtvXfA5pj7a26B7NogymbGNmxxZfwhtgfhZW5VDApREW2GjQG2/ZAt+QVtjkDhcahd3jfaIiAiIgL4e6wJOwBPwWrjUsrKeV1OwSTNY4xsJsHPA0G45+I8xuqrwJxyKq9PUARVbCQ5hBaHEbgNdq145sOvMaXtNie4X4jhr4e3gLsmZzbOABuLHUAncEH1Uwuf+zqmFNW4pRDRjJo5o+mWVpdYeDQWt9F0BItF4V02SN7/dY53waSvdR3ERtTTfgP8AAqo5VM67ivN8dhmHJfGfUr3Y7l1VEzhNQLKcikuqTTSljrcuSsVDU3UomSue+0KiIlZNyLRGfAhznNPrmPw8V0CN91oYzRtljcxwuCLEf1/Wi58mPtjp24c/TKZOVwy7Bb0blH4tRvp32dqwnuv/ACPQ/wBBfVHVg2Xy+Xir7/B5GNjo3COIF7CxxuWWt1y7WPlp8VaqOt7Nwv8AZO4/Nc14YrWtnbrbNp8f52+AXQ2w9oHNH2i02/FbQL3eJncsNX4+R/occw5bZ1f1aUWAFlep4RERBpY1LM2CR1MxskwHcY45QTcbm45XO4vbcbrkfGtNXVLGSzYa+CpjtaohcJLtBByvZGXkgbg5rtOoO4PaUUs2sun5ywTjSalqv0p7jOSBHLmN3OY2wLQTs4WFr8xrpddQ4c4yfV4tLTxOa+kbSskY4AE5z2Ru5wOmkjhlOt28rFb/ABtwDT17S/SGoA7s7QLnoJW/8xvnqORGq5fwfiMmCYk+Cta1rJQxkjxqA27jFOx1heO5cDp1vq2yzJpe3fVo4429PMP+lJ/pK3Qea8a+LPFIz3mPb8WkLbLit9V6tK1+a9WFVHs4AixX1S1rojZ2req87r5JUVaaHEmuFwQVuulBCpmE0wMp30Y47ka3aBt5qUc+RmxuPH+Kml2xi1ODe4BB3HJVWowBhN2XjPht+7/CysNTVOO7fgVqMmF9QR6FS4y9tY53Hq6RDMBqWkFrBK3q1zdvFriD6C66HwfUvLWB4eC1+UZg4G2hG/IXt6WUbR1rdADck2AGpJOlgBzVowLDJS9sj2ljW6gHRxPLTl6rljwzHP2jtn5GWeHrktSIi7vMIiICIiAqp7QuDWYjBl0bPHcwyHkTux/PI6wv0sDysrWiDn3sp4jc+I4dVAx1lF3HMf8AadE2wY8a96wLQSL37rtnBdAXL/bRg74xBi1KSyele0Oe3cxuNml3vAOOW3uyOurL7NuJ3V9IZpcgkEsjXMYCAwXuwakl3dIN+pPRQULHIOzqJmdJHAeV9PktVpVi9odJkqs4GkrGu9R3D8mj4qtMK0PfMvlxXyEJUHvh84ZISdi0t+YP5KUMwIuoFy8i4jYkIJxxBXzJEA0u6An+ShGVD+R+Sn+HsMkqZGxknL9px6NHPz5DxQTvs6wC3/EyDwZfmdnO9Nh69Ff15wRNY0NaLNaAAByA2XogyiIgIiICIiAiIg18QomTRSQyDMyRjmOHVrgQfkV+fcEqp8AxPspy7sHnK8/dkhJsyob+03c8x3hzX6KVa4/4WZiFI+IgdqwF8D+bZANBf3XfZI6HqApVRvtJgD4YZ22IDrXGoLXi4dfmLtH7y581SXstxV1ZhlTh7yTLTjNE0/a7O+ZjP8MjS3wDmhRjHKxHqFkr5CEoBWGxXRbMIsgzDTWtbUrqfDGEfo8IBH6x1i8+PJvkPrdV3gjBcx/SZB3R/djq7m/yHLx8lekBERBlERAREQEREBERAREQcB4njmwviETUkbpO3tN2TQTmZIS2dnQd5rn3OgJaTst/F8gnk7O4YXEtBFiAdctvDb0Vv4urWuncW2uxvZ5rC5scxF97Zjt4KrzU2fRBoArN1uDBpeQBWW4JOfufMINNinOG8JNTMGbMbq8+HQeJ/ieS+aThuQ/bLWjwuT+SsWHUQhAyGx3vzv1QXWGINaGtAAaAABsANAAvtaWGVeduu7d/yK3UBERBlERAREQEREBERAXhX1HZxvk9xrnfAXAXuojix1qSUjo34Z23+SDk2MYsyPV7tSduZ6/VeWB8XU75BHdzHONhmbYE8hcXA9bKicZ1JdVEG9mNaB8A4kfHfwUbROvfUDnfW+x28UH6IpSFtsVcwHEe0hjk99jXHzLQSpuGZRdtxUjjnjk0MscLIhK5zO0dd5bZpcWtA7puSWu8rDqrj2i5R7X6G8sNQObTE7fkS9n1f8kHXeFcRbJ2cjD3JmNc3yc0Obfx1VqXMPZtUh1NRWOzGMPmw9mfm0rp6RBERUZREQEREBERAREQFpY1S9rBLGN3McB+K3d+dluqpY7xORdkJsNQX8z+Hp5oOPcR4KKhtwcsjb2J2P7LvDx5Kp0vDtSX5ezyDYvOUtA66HXyHyXSa5pLi4cySfM7leDHoJbBmiKNkbb5WNa0X3sBbXxU3BMqvDNZSVPVeKgnu2VS47j7SCQe60v/AHO/9AR6qZbVD+S8aeHO92caEWseY5hFRPssrP1LmtOscpPkHNaQR6h3zXUKPFHD7Wq4bwdUfoWISU7r5DK6E38H2if9D5PK7LG1SFWaCcOFwvVV+jqCx3h/X9ein2OuLjmtI+kREBERAREQEREEJxbXdlAQDYyHL6bu+Qt6rnbySVZvaBU/rI4/dYXerjb/AG/NVJkxBQezKIndezcIB3RuJMaLvc1o6uIAv0uVL0srXAEEEHUEcx1UVHx4C3xW1FgkY5X8yVKxAL2a1Bpw0TW7ABaFdDldcKdstOvhBF1YjkHtCb2VY54FjJFHLfUAvbeM6+TG7dbrtrCube07DM9LHON4Xlrv/wA5srD8HhnxKvmCVwmhjlbtIxrvIkajzBuPRT6vxvFS2EVF7tPLZRLl90kuV4PiqizIgRAREQEREBERBzPjWW9XIPdyD/I0/UlVLFq0QxmQ7Cw8yTYD4q08bstVyftBhH7jR9QVTuIKIywPY3V2jmjqWm9vXUeqCh1uJPndmkOwsANgLk/16KY4Txd1K/MCezP94zW1ri8jR7zb8txvvdtWz2NjuNLc9OoW1FMbWbqToB4nT+Co/QtPNcLba9Q2FR5I42HdrGNPm1oH5KTYVlWyHL4qD3Svlrl8VD+6URAcS04loahpbmLY3vaNftsa5zTYb68utlo+ynEs0D4Cf7t2Zv4ZLkjx74cf8YUg+vjiv2z2sab6Ei5HMNbu70VI9nVWIqpjNe+Hx677Zm5uV7sA8ype2p07GXLyLl8tevhzlplcKZ12NPgPovReVIO438I+i9UBERAREQEREHP/AGkQWlik95hb6sdf6P8Akqauocd4eZaUuaLuiOcDqACHD4G/+FcsDkGvWYXDKbyRscepAzfvDVbGEYFTROD2RMDhs6xJHiC69lWONMQcwMjY4jNqSDY2vYC+9jr8FCYPVSNeDFI5rue5BH7TdiOvRB2uBy3I3qscN4wJ477Oacr29HW5eBGo81PMkQbjnrRqJ3W8F7Z1p1smlgkEQ7h6Keo7WQvOgBjBIBtoLka2tyFtdeZvQqWQxyGRoAcyUuAtYAtfewA2GlrdFfq3EP0eGST71rM/G7Rvw38gVXMUwBsNJBO0HO63a3JItI0uZoToQcrdN82qxlP43i6Ph1a2RjZGHuvAI/MHxBuD4hbkPee1vUgfErn0GIGgljj1kpKizonblpdY5R7xsQbcxqNcy6VwzAXy5uUY+Z0A+p9FqM2LaAsoiqCIiAiIgIiIBXKOMeHnU0hkY09g83BGzCfuO6Dp8N11dfL2AgggEEWIIuCDuCOaD8x8X4a+TLJGC7KLOaN7XuCBz3OnkqbHIWu5tIPiCCPoV3bjPDoo6hzIG5AAMzQTlzEZtBy0I0GirNTQNcbyRsfbYlrXH0uEGtwDC5sTpXk3lIIv7rbgH1JJ8rK6RSqvRT28FuRVg6oJeSosvOQ2HmtIVLdyUkq2nmg1OIMGfUGFrS0RtJL7kg62F22BuQ3MOW/wl8ape2gliFgXNIbfYOGrD4AOAPotb+0BsAT6KRweldNIxsl2McbEi2bwtyGtlNLtqcIUU7omQOb+saSLXBDWX7pc4XFvysN107CqAQxhg1O7j1cdz/XRfdDQxwtyRtDR8yepJ1J81sqoyiIgIiICIiAiIgIiIOT8U3FZMHe9f0IBHyIWjoV0fibhllVZwd2crRYPtcEe64cx47i6o9XwtWR/8rtAPvRua4fA2d8lLFREsQK0potrdQpY4TVf/Wn/APG7+C2qPg6slIvGImixzSOAvzsGi5+ICIjaWhzKVpsGHOy1Kd7onmOQFjmmxadwpaKrHVRW1S4cxvLVbTdC0jcEfVaP6cBzUlgdC+Z7XkERtIOY6ZragN6jx2RV0REWmWUREBERAREQEREBERAREQEREGpXYbDNpLGx9ti5oJHkdx6KN/8ASFJ/8RHlJKP9ynUQRtLgNNGbthZcbEjMR5F1yFI2WUQEREBERAREQ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NZ"/>
          </a:p>
        </p:txBody>
      </p:sp>
      <p:sp>
        <p:nvSpPr>
          <p:cNvPr id="39942" name="AutoShape 6" descr="data:image/jpeg;base64,/9j/4AAQSkZJRgABAQAAAQABAAD/2wCEAAkGBxQTEhQSEhQUFBUUFRQXFxUYFhQYGBoXGBUWFhcVFhocHSggGBolGxgYITEhJSkrLi4uFx8zODMsNygtLisBCgoKDg0OFA8QGiwcHCQsLCw0LCwsLCwrLCw0LCwrLCwsLCwsKywsLCssLCssLCw3LCwsLCsuLCs3LCsrMiwsLP/AABEIAToAoAMBIgACEQEDEQH/xAAcAAEAAgMBAQEAAAAAAAAAAAAABQYBBAcDAgj/xABFEAABAwIEAwUFBAcGBQUAAAABAAIDBBEFEiExBkFREyJhcYEHUpGhsTJCcsEUI2KS0eHwFTOCorLCJENjg5MWJVNUc//EABkBAQEBAQEBAAAAAAAAAAAAAAABAgMEBf/EAB8RAQEAAgIDAQEBAAAAAAAAAAABAhEDMQQSQSFRBf/aAAwDAQACEQMRAD8A7iiLCDKLCIMosIgyiwiDKLCIMrzp52vaHsc17Ts5pBB5aEeK+1U8R/8Ab6hs7NKWplDKhn3YppDZlS33Q95DHja72u3zXC2osIgyiwiDKIiAiIgLCysICIiAiIgIiICIiAonivBmVdJNTvaDnjfkJAOWTKcj29HA2IKlkQQ/B+Jmpoaad32pIYy78eWz/wDMCphVT2ddyGop9v0atq4wP2XSmZn+WQK1oCIiDKIiAiIgLCysICIiAiIgIiICIvCuq2RRukkcGsYLknp9SeQA1JNkHutT+0G9uafUP7MSjazm5ix2XW92nLfT77d9bRDeI53C7MNrSOWZ1EzTydUAjyIBUVNxDHLU0kga+GWKpdTzxStDZI2VEMmQOsSCx80cGVzSWk2F7oN7hju1+Kx/9amlH/cpmNPzjKtKquC64tiJGwgoGn8Vqh30I+K3OKcbdCGQ07RJV1F2wRnYW+1NJ0iYDcnnoBqUGjJx1DnfFDHJUTCSRjYYQHPIjf2bpJCbNhZ2geAXHUNBF72Xocbroh2tRRMEW7uwnM00bebnRmNoksNSGOJ6Arf4V4diooGxR6uPellt3pZD9qR/mb2HIWCmSFB8wSte1r2kOa4BzXA3BBFwQeYIX2sNFhYLKoIiICwsrCAiIgIiICIiAtasoWSmMvGbs3h7Rc2zgEBxbezrXuL3sQCNQCtlEBUz2mYIySn/AEpvdnpnRPY8aEtbMxxif7zbgOAOzmtKuar/AB07/hbXtnqKJh8n1kDXf5SVBpYFUNbV4vO8hrGSwNc47BsVJG9xPlnKzwLSOlD8TnaRNWWLA7eKlBJghHS4Od1ty7wVWYTUxNpW3H9rV1XNKRoRRQyZTqNs7GRMB/bK6oxoAAAsBoANgOQRWURFUZREQEREBYWVhAREQEREBERAXy94AuSABzK+Kqoaxpc7Yf1YKl4hizpXamw5N6fz8UFkmx2MGzQXeOwUNxPUPqIWsiaA5sscgzk2vGc7NQD98M9L+SiZKtkbS+WRsbBu5zmtHgLnRajuLqFu9Q0/hEjv9LVLYqZ4E4fdDK6SW36mngpKYXF+xjY10kh6OkluToPsBXZc/wAJ4hinD3U73HIQCbSN1Oo+0BfZWXBMeZLdudri1xYSCDZ7TYsfb7LgUlE2iIqjKIiAiIgLCysICIiAiIgIig+JMQyt7Jp7zh3vBvT1+iCI4gxPtXZWnuNvbxPN38P5qBnqMjXOyueQNGt+0egF9NTzOnXRbTmlR+KPLGdwZpHkMYDtmPM+A1J8AqICowhsrhLXyZj92Fry2KMdGkWc53V1xf0C3aTB6MjuwROHiM/zcStOtpMNpi3+0p3yTSC51m0F9wyLRjel7nTc2W3U4FFDGyuw+YyQaF7C8yNMd7Oexzu8C3UlpP3ToCLF6w3U1T07I25YmMjBN7Ma1ov10G+iruIYHJFI6poHlkhJc+Im7XkuLjbNpqSe67TXQtsFMVssrn9jTsD5LAuJNmMB2Lj466DVROJNxCkBmnjjkhbq8xPLnMbzeWlrbgc7XUuOzbons54mNbTuL2lksL+zkYb6G1wddRzFjqC0jW1zbFRvZ3R/rqmpFsk0VKLi3eewzXd+46PVXlSDKIioIiICwsrCAiIgIiII3GsVEDerjsPzKrcVY55LidyonirEM87rHQGw8hp89/VQ8GKvDgBa3imja6uhDhqLHqPz6qs453JYs24c63nlO3mLqbw2qL2gmy+8Uw1lQzI+4sbtc02c09QbfI6JPwriHtAwGodWPnZE+VkuQtcxrn2ysawscALgjLp1FvG164RopafDXwz2D5e0IjsBkD42xNYQNLktzHxeb63UlU4TVwn9WGzt8CGO9WuNvgfRR1ZXugew1Le9bMyFrmnqA+R2wF72AB2J1touUxm6uGNzupP1R+P8YnbIImvfGx+aQ5SW53do9gLiDqGsYwActTzV49lWMyT0cjJ3vlbG8Na+TU95l3x3uS9rTaxOtn20AAUBWOZUXEsTHtzOcA6925jchrgQQpzDK0NjEMTY4gNGAd1oJO5+tzuuE8rjuWtvXfA5pj7a26B7NogymbGNmxxZfwhtgfhZW5VDApREW2GjQG2/ZAt+QVtjkDhcahd3jfaIiAiIgL4e6wJOwBPwWrjUsrKeV1OwSTNY4xsJsHPA0G45+I8xuqrwJxyKq9PUARVbCQ5hBaHEbgNdq145sOvMaXtNie4X4jhr4e3gLsmZzbOABuLHUAncEH1Uwuf+zqmFNW4pRDRjJo5o+mWVpdYeDQWt9F0BItF4V02SN7/dY53waSvdR3ERtTTfgP8AAqo5VM67ivN8dhmHJfGfUr3Y7l1VEzhNQLKcikuqTTSljrcuSsVDU3UomSue+0KiIlZNyLRGfAhznNPrmPw8V0CN91oYzRtljcxwuCLEf1/Wi58mPtjp24c/TKZOVwy7Bb0blH4tRvp32dqwnuv/ACPQ/wBBfVHVg2Xy+Xir7/B5GNjo3COIF7CxxuWWt1y7WPlp8VaqOt7Nwv8AZO4/Nc14YrWtnbrbNp8f52+AXQ2w9oHNH2i02/FbQL3eJncsNX4+R/occw5bZ1f1aUWAFlep4RERBpY1LM2CR1MxskwHcY45QTcbm45XO4vbcbrkfGtNXVLGSzYa+CpjtaohcJLtBByvZGXkgbg5rtOoO4PaUUs2sun5ywTjSalqv0p7jOSBHLmN3OY2wLQTs4WFr8xrpddQ4c4yfV4tLTxOa+kbSskY4AE5z2Ru5wOmkjhlOt28rFb/ABtwDT17S/SGoA7s7QLnoJW/8xvnqORGq5fwfiMmCYk+Cta1rJQxkjxqA27jFOx1heO5cDp1vq2yzJpe3fVo4429PMP+lJ/pK3Qea8a+LPFIz3mPb8WkLbLit9V6tK1+a9WFVHs4AixX1S1rojZ2req87r5JUVaaHEmuFwQVuulBCpmE0wMp30Y47ka3aBt5qUc+RmxuPH+Kml2xi1ODe4BB3HJVWowBhN2XjPht+7/CysNTVOO7fgVqMmF9QR6FS4y9tY53Hq6RDMBqWkFrBK3q1zdvFriD6C66HwfUvLWB4eC1+UZg4G2hG/IXt6WUbR1rdADck2AGpJOlgBzVowLDJS9sj2ljW6gHRxPLTl6rljwzHP2jtn5GWeHrktSIi7vMIiICIiAqp7QuDWYjBl0bPHcwyHkTux/PI6wv0sDysrWiDn3sp4jc+I4dVAx1lF3HMf8AadE2wY8a96wLQSL37rtnBdAXL/bRg74xBi1KSyele0Oe3cxuNml3vAOOW3uyOurL7NuJ3V9IZpcgkEsjXMYCAwXuwakl3dIN+pPRQULHIOzqJmdJHAeV9PktVpVi9odJkqs4GkrGu9R3D8mj4qtMK0PfMvlxXyEJUHvh84ZISdi0t+YP5KUMwIuoFy8i4jYkIJxxBXzJEA0u6An+ShGVD+R+Sn+HsMkqZGxknL9px6NHPz5DxQTvs6wC3/EyDwZfmdnO9Nh69Ff15wRNY0NaLNaAAByA2XogyiIgIiICIiAiIg18QomTRSQyDMyRjmOHVrgQfkV+fcEqp8AxPspy7sHnK8/dkhJsyob+03c8x3hzX6KVa4/4WZiFI+IgdqwF8D+bZANBf3XfZI6HqApVRvtJgD4YZ22IDrXGoLXi4dfmLtH7y581SXstxV1ZhlTh7yTLTjNE0/a7O+ZjP8MjS3wDmhRjHKxHqFkr5CEoBWGxXRbMIsgzDTWtbUrqfDGEfo8IBH6x1i8+PJvkPrdV3gjBcx/SZB3R/djq7m/yHLx8lekBERBlERAREQEREBERAREQcB4njmwviETUkbpO3tN2TQTmZIS2dnQd5rn3OgJaTst/F8gnk7O4YXEtBFiAdctvDb0Vv4urWuncW2uxvZ5rC5scxF97Zjt4KrzU2fRBoArN1uDBpeQBWW4JOfufMINNinOG8JNTMGbMbq8+HQeJ/ieS+aThuQ/bLWjwuT+SsWHUQhAyGx3vzv1QXWGINaGtAAaAABsANAAvtaWGVeduu7d/yK3UBERBlERAREQEREBERAXhX1HZxvk9xrnfAXAXuojix1qSUjo34Z23+SDk2MYsyPV7tSduZ6/VeWB8XU75BHdzHONhmbYE8hcXA9bKicZ1JdVEG9mNaB8A4kfHfwUbROvfUDnfW+x28UH6IpSFtsVcwHEe0hjk99jXHzLQSpuGZRdtxUjjnjk0MscLIhK5zO0dd5bZpcWtA7puSWu8rDqrj2i5R7X6G8sNQObTE7fkS9n1f8kHXeFcRbJ2cjD3JmNc3yc0Obfx1VqXMPZtUh1NRWOzGMPmw9mfm0rp6RBERUZREQEREBERAREQFpY1S9rBLGN3McB+K3d+dluqpY7xORdkJsNQX8z+Hp5oOPcR4KKhtwcsjb2J2P7LvDx5Kp0vDtSX5ezyDYvOUtA66HXyHyXSa5pLi4cySfM7leDHoJbBmiKNkbb5WNa0X3sBbXxU3BMqvDNZSVPVeKgnu2VS47j7SCQe60v/AHO/9AR6qZbVD+S8aeHO92caEWseY5hFRPssrP1LmtOscpPkHNaQR6h3zXUKPFHD7Wq4bwdUfoWISU7r5DK6E38H2if9D5PK7LG1SFWaCcOFwvVV+jqCx3h/X9ein2OuLjmtI+kREBERAREQEREEJxbXdlAQDYyHL6bu+Qt6rnbySVZvaBU/rI4/dYXerjb/AG/NVJkxBQezKIndezcIB3RuJMaLvc1o6uIAv0uVL0srXAEEEHUEcx1UVHx4C3xW1FgkY5X8yVKxAL2a1Bpw0TW7ABaFdDldcKdstOvhBF1YjkHtCb2VY54FjJFHLfUAvbeM6+TG7dbrtrCube07DM9LHON4Xlrv/wA5srD8HhnxKvmCVwmhjlbtIxrvIkajzBuPRT6vxvFS2EVF7tPLZRLl90kuV4PiqizIgRAREQEREBERBzPjWW9XIPdyD/I0/UlVLFq0QxmQ7Cw8yTYD4q08bstVyftBhH7jR9QVTuIKIywPY3V2jmjqWm9vXUeqCh1uJPndmkOwsANgLk/16KY4Txd1K/MCezP94zW1ri8jR7zb8txvvdtWz2NjuNLc9OoW1FMbWbqToB4nT+Co/QtPNcLba9Q2FR5I42HdrGNPm1oH5KTYVlWyHL4qD3Svlrl8VD+6URAcS04loahpbmLY3vaNftsa5zTYb68utlo+ynEs0D4Cf7t2Zv4ZLkjx74cf8YUg+vjiv2z2sab6Ei5HMNbu70VI9nVWIqpjNe+Hx677Zm5uV7sA8ype2p07GXLyLl8tevhzlplcKZ12NPgPovReVIO438I+i9UBERAREQEREHP/AGkQWlik95hb6sdf6P8Akqauocd4eZaUuaLuiOcDqACHD4G/+FcsDkGvWYXDKbyRscepAzfvDVbGEYFTROD2RMDhs6xJHiC69lWONMQcwMjY4jNqSDY2vYC+9jr8FCYPVSNeDFI5rue5BH7TdiOvRB2uBy3I3qscN4wJ477Oacr29HW5eBGo81PMkQbjnrRqJ3W8F7Z1p1smlgkEQ7h6Keo7WQvOgBjBIBtoLka2tyFtdeZvQqWQxyGRoAcyUuAtYAtfewA2GlrdFfq3EP0eGST71rM/G7Rvw38gVXMUwBsNJBO0HO63a3JItI0uZoToQcrdN82qxlP43i6Ph1a2RjZGHuvAI/MHxBuD4hbkPee1vUgfErn0GIGgljj1kpKizonblpdY5R7xsQbcxqNcy6VwzAXy5uUY+Z0A+p9FqM2LaAsoiqCIiAiIgIiIBXKOMeHnU0hkY09g83BGzCfuO6Dp8N11dfL2AgggEEWIIuCDuCOaD8x8X4a+TLJGC7KLOaN7XuCBz3OnkqbHIWu5tIPiCCPoV3bjPDoo6hzIG5AAMzQTlzEZtBy0I0GirNTQNcbyRsfbYlrXH0uEGtwDC5sTpXk3lIIv7rbgH1JJ8rK6RSqvRT28FuRVg6oJeSosvOQ2HmtIVLdyUkq2nmg1OIMGfUGFrS0RtJL7kg62F22BuQ3MOW/wl8ape2gliFgXNIbfYOGrD4AOAPotb+0BsAT6KRweldNIxsl2McbEi2bwtyGtlNLtqcIUU7omQOb+saSLXBDWX7pc4XFvysN107CqAQxhg1O7j1cdz/XRfdDQxwtyRtDR8yepJ1J81sqoyiIgIiICIiAiIgIiIOT8U3FZMHe9f0IBHyIWjoV0fibhllVZwd2crRYPtcEe64cx47i6o9XwtWR/8rtAPvRua4fA2d8lLFREsQK0potrdQpY4TVf/Wn/APG7+C2qPg6slIvGImixzSOAvzsGi5+ICIjaWhzKVpsGHOy1Kd7onmOQFjmmxadwpaKrHVRW1S4cxvLVbTdC0jcEfVaP6cBzUlgdC+Z7XkERtIOY6ZragN6jx2RV0REWmWUREBERAREQEREBERAREQEREGpXYbDNpLGx9ti5oJHkdx6KN/8ASFJ/8RHlJKP9ynUQRtLgNNGbthZcbEjMR5F1yFI2WUQEREBERAREQ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NZ"/>
          </a:p>
        </p:txBody>
      </p:sp>
      <p:sp>
        <p:nvSpPr>
          <p:cNvPr id="39944" name="AutoShape 8" descr="data:image/jpeg;base64,/9j/4AAQSkZJRgABAQAAAQABAAD/2wCEAAkGBxQTEhQSEhQUFBUUFRQXFxUYFhQYGBoXGBUWFhcVFhocHSggGBolGxgYITEhJSkrLi4uFx8zODMsNygtLisBCgoKDg0OFA8QGiwcHCQsLCw0LCwsLCwrLCw0LCwrLCwsLCwsKywsLCssLCssLCw3LCwsLCsuLCs3LCsrMiwsLP/AABEIAToAoAMBIgACEQEDEQH/xAAcAAEAAgMBAQEAAAAAAAAAAAAABQYBBAcDAgj/xABFEAABAwIEAwUFBAcGBQUAAAABAAIDBBEFEiExBkFREyJhcYEHUpGhsTJCcsEUI2KS0eHwFTOCorLCJENjg5MWJVNUc//EABkBAQEBAQEBAAAAAAAAAAAAAAABAgMEBf/EAB8RAQEAAgIDAQEBAAAAAAAAAAABAhEDMQQSQSFRBf/aAAwDAQACEQMRAD8A7iiLCDKLCIMosIgyiwiDKLCIMrzp52vaHsc17Ts5pBB5aEeK+1U8R/8Ab6hs7NKWplDKhn3YppDZlS33Q95DHja72u3zXC2osIgyiwiDKIiAiIgLCysICIiAiIgIiICIiAonivBmVdJNTvaDnjfkJAOWTKcj29HA2IKlkQQ/B+Jmpoaad32pIYy78eWz/wDMCphVT2ddyGop9v0atq4wP2XSmZn+WQK1oCIiDKIiAiIgLCysICIiAiIgIiICIvCuq2RRukkcGsYLknp9SeQA1JNkHutT+0G9uafUP7MSjazm5ix2XW92nLfT77d9bRDeI53C7MNrSOWZ1EzTydUAjyIBUVNxDHLU0kga+GWKpdTzxStDZI2VEMmQOsSCx80cGVzSWk2F7oN7hju1+Kx/9amlH/cpmNPzjKtKquC64tiJGwgoGn8Vqh30I+K3OKcbdCGQ07RJV1F2wRnYW+1NJ0iYDcnnoBqUGjJx1DnfFDHJUTCSRjYYQHPIjf2bpJCbNhZ2geAXHUNBF72Xocbroh2tRRMEW7uwnM00bebnRmNoksNSGOJ6Arf4V4diooGxR6uPellt3pZD9qR/mb2HIWCmSFB8wSte1r2kOa4BzXA3BBFwQeYIX2sNFhYLKoIiICwsrCAiIgIiICIiAtasoWSmMvGbs3h7Rc2zgEBxbezrXuL3sQCNQCtlEBUz2mYIySn/AEpvdnpnRPY8aEtbMxxif7zbgOAOzmtKuar/AB07/hbXtnqKJh8n1kDXf5SVBpYFUNbV4vO8hrGSwNc47BsVJG9xPlnKzwLSOlD8TnaRNWWLA7eKlBJghHS4Od1ty7wVWYTUxNpW3H9rV1XNKRoRRQyZTqNs7GRMB/bK6oxoAAAsBoANgOQRWURFUZREQEREBYWVhAREQEREBERAXy94AuSABzK+Kqoaxpc7Yf1YKl4hizpXamw5N6fz8UFkmx2MGzQXeOwUNxPUPqIWsiaA5sscgzk2vGc7NQD98M9L+SiZKtkbS+WRsbBu5zmtHgLnRajuLqFu9Q0/hEjv9LVLYqZ4E4fdDK6SW36mngpKYXF+xjY10kh6OkluToPsBXZc/wAJ4hinD3U73HIQCbSN1Oo+0BfZWXBMeZLdudri1xYSCDZ7TYsfb7LgUlE2iIqjKIiAiIgLCysICIiAiIgIig+JMQyt7Jp7zh3vBvT1+iCI4gxPtXZWnuNvbxPN38P5qBnqMjXOyueQNGt+0egF9NTzOnXRbTmlR+KPLGdwZpHkMYDtmPM+A1J8AqICowhsrhLXyZj92Fry2KMdGkWc53V1xf0C3aTB6MjuwROHiM/zcStOtpMNpi3+0p3yTSC51m0F9wyLRjel7nTc2W3U4FFDGyuw+YyQaF7C8yNMd7Oexzu8C3UlpP3ToCLF6w3U1T07I25YmMjBN7Ma1ov10G+iruIYHJFI6poHlkhJc+Im7XkuLjbNpqSe67TXQtsFMVssrn9jTsD5LAuJNmMB2Lj466DVROJNxCkBmnjjkhbq8xPLnMbzeWlrbgc7XUuOzbons54mNbTuL2lksL+zkYb6G1wddRzFjqC0jW1zbFRvZ3R/rqmpFsk0VKLi3eewzXd+46PVXlSDKIioIiICwsrCAiIgIiII3GsVEDerjsPzKrcVY55LidyonirEM87rHQGw8hp89/VQ8GKvDgBa3imja6uhDhqLHqPz6qs453JYs24c63nlO3mLqbw2qL2gmy+8Uw1lQzI+4sbtc02c09QbfI6JPwriHtAwGodWPnZE+VkuQtcxrn2ysawscALgjLp1FvG164RopafDXwz2D5e0IjsBkD42xNYQNLktzHxeb63UlU4TVwn9WGzt8CGO9WuNvgfRR1ZXugew1Le9bMyFrmnqA+R2wF72AB2J1touUxm6uGNzupP1R+P8YnbIImvfGx+aQ5SW53do9gLiDqGsYwActTzV49lWMyT0cjJ3vlbG8Na+TU95l3x3uS9rTaxOtn20AAUBWOZUXEsTHtzOcA6925jchrgQQpzDK0NjEMTY4gNGAd1oJO5+tzuuE8rjuWtvXfA5pj7a26B7NogymbGNmxxZfwhtgfhZW5VDApREW2GjQG2/ZAt+QVtjkDhcahd3jfaIiAiIgL4e6wJOwBPwWrjUsrKeV1OwSTNY4xsJsHPA0G45+I8xuqrwJxyKq9PUARVbCQ5hBaHEbgNdq145sOvMaXtNie4X4jhr4e3gLsmZzbOABuLHUAncEH1Uwuf+zqmFNW4pRDRjJo5o+mWVpdYeDQWt9F0BItF4V02SN7/dY53waSvdR3ERtTTfgP8AAqo5VM67ivN8dhmHJfGfUr3Y7l1VEzhNQLKcikuqTTSljrcuSsVDU3UomSue+0KiIlZNyLRGfAhznNPrmPw8V0CN91oYzRtljcxwuCLEf1/Wi58mPtjp24c/TKZOVwy7Bb0blH4tRvp32dqwnuv/ACPQ/wBBfVHVg2Xy+Xir7/B5GNjo3COIF7CxxuWWt1y7WPlp8VaqOt7Nwv8AZO4/Nc14YrWtnbrbNp8f52+AXQ2w9oHNH2i02/FbQL3eJncsNX4+R/occw5bZ1f1aUWAFlep4RERBpY1LM2CR1MxskwHcY45QTcbm45XO4vbcbrkfGtNXVLGSzYa+CpjtaohcJLtBByvZGXkgbg5rtOoO4PaUUs2sun5ywTjSalqv0p7jOSBHLmN3OY2wLQTs4WFr8xrpddQ4c4yfV4tLTxOa+kbSskY4AE5z2Ru5wOmkjhlOt28rFb/ABtwDT17S/SGoA7s7QLnoJW/8xvnqORGq5fwfiMmCYk+Cta1rJQxkjxqA27jFOx1heO5cDp1vq2yzJpe3fVo4429PMP+lJ/pK3Qea8a+LPFIz3mPb8WkLbLit9V6tK1+a9WFVHs4AixX1S1rojZ2req87r5JUVaaHEmuFwQVuulBCpmE0wMp30Y47ka3aBt5qUc+RmxuPH+Kml2xi1ODe4BB3HJVWowBhN2XjPht+7/CysNTVOO7fgVqMmF9QR6FS4y9tY53Hq6RDMBqWkFrBK3q1zdvFriD6C66HwfUvLWB4eC1+UZg4G2hG/IXt6WUbR1rdADck2AGpJOlgBzVowLDJS9sj2ljW6gHRxPLTl6rljwzHP2jtn5GWeHrktSIi7vMIiICIiAqp7QuDWYjBl0bPHcwyHkTux/PI6wv0sDysrWiDn3sp4jc+I4dVAx1lF3HMf8AadE2wY8a96wLQSL37rtnBdAXL/bRg74xBi1KSyele0Oe3cxuNml3vAOOW3uyOurL7NuJ3V9IZpcgkEsjXMYCAwXuwakl3dIN+pPRQULHIOzqJmdJHAeV9PktVpVi9odJkqs4GkrGu9R3D8mj4qtMK0PfMvlxXyEJUHvh84ZISdi0t+YP5KUMwIuoFy8i4jYkIJxxBXzJEA0u6An+ShGVD+R+Sn+HsMkqZGxknL9px6NHPz5DxQTvs6wC3/EyDwZfmdnO9Nh69Ff15wRNY0NaLNaAAByA2XogyiIgIiICIiAiIg18QomTRSQyDMyRjmOHVrgQfkV+fcEqp8AxPspy7sHnK8/dkhJsyob+03c8x3hzX6KVa4/4WZiFI+IgdqwF8D+bZANBf3XfZI6HqApVRvtJgD4YZ22IDrXGoLXi4dfmLtH7y581SXstxV1ZhlTh7yTLTjNE0/a7O+ZjP8MjS3wDmhRjHKxHqFkr5CEoBWGxXRbMIsgzDTWtbUrqfDGEfo8IBH6x1i8+PJvkPrdV3gjBcx/SZB3R/djq7m/yHLx8lekBERBlERAREQEREBERAREQcB4njmwviETUkbpO3tN2TQTmZIS2dnQd5rn3OgJaTst/F8gnk7O4YXEtBFiAdctvDb0Vv4urWuncW2uxvZ5rC5scxF97Zjt4KrzU2fRBoArN1uDBpeQBWW4JOfufMINNinOG8JNTMGbMbq8+HQeJ/ieS+aThuQ/bLWjwuT+SsWHUQhAyGx3vzv1QXWGINaGtAAaAABsANAAvtaWGVeduu7d/yK3UBERBlERAREQEREBERAXhX1HZxvk9xrnfAXAXuojix1qSUjo34Z23+SDk2MYsyPV7tSduZ6/VeWB8XU75BHdzHONhmbYE8hcXA9bKicZ1JdVEG9mNaB8A4kfHfwUbROvfUDnfW+x28UH6IpSFtsVcwHEe0hjk99jXHzLQSpuGZRdtxUjjnjk0MscLIhK5zO0dd5bZpcWtA7puSWu8rDqrj2i5R7X6G8sNQObTE7fkS9n1f8kHXeFcRbJ2cjD3JmNc3yc0Obfx1VqXMPZtUh1NRWOzGMPmw9mfm0rp6RBERUZREQEREBERAREQFpY1S9rBLGN3McB+K3d+dluqpY7xORdkJsNQX8z+Hp5oOPcR4KKhtwcsjb2J2P7LvDx5Kp0vDtSX5ezyDYvOUtA66HXyHyXSa5pLi4cySfM7leDHoJbBmiKNkbb5WNa0X3sBbXxU3BMqvDNZSVPVeKgnu2VS47j7SCQe60v/AHO/9AR6qZbVD+S8aeHO92caEWseY5hFRPssrP1LmtOscpPkHNaQR6h3zXUKPFHD7Wq4bwdUfoWISU7r5DK6E38H2if9D5PK7LG1SFWaCcOFwvVV+jqCx3h/X9ein2OuLjmtI+kREBERAREQEREEJxbXdlAQDYyHL6bu+Qt6rnbySVZvaBU/rI4/dYXerjb/AG/NVJkxBQezKIndezcIB3RuJMaLvc1o6uIAv0uVL0srXAEEEHUEcx1UVHx4C3xW1FgkY5X8yVKxAL2a1Bpw0TW7ABaFdDldcKdstOvhBF1YjkHtCb2VY54FjJFHLfUAvbeM6+TG7dbrtrCube07DM9LHON4Xlrv/wA5srD8HhnxKvmCVwmhjlbtIxrvIkajzBuPRT6vxvFS2EVF7tPLZRLl90kuV4PiqizIgRAREQEREBERBzPjWW9XIPdyD/I0/UlVLFq0QxmQ7Cw8yTYD4q08bstVyftBhH7jR9QVTuIKIywPY3V2jmjqWm9vXUeqCh1uJPndmkOwsANgLk/16KY4Txd1K/MCezP94zW1ri8jR7zb8txvvdtWz2NjuNLc9OoW1FMbWbqToB4nT+Co/QtPNcLba9Q2FR5I42HdrGNPm1oH5KTYVlWyHL4qD3Svlrl8VD+6URAcS04loahpbmLY3vaNftsa5zTYb68utlo+ynEs0D4Cf7t2Zv4ZLkjx74cf8YUg+vjiv2z2sab6Ei5HMNbu70VI9nVWIqpjNe+Hx677Zm5uV7sA8ype2p07GXLyLl8tevhzlplcKZ12NPgPovReVIO438I+i9UBERAREQEREHP/AGkQWlik95hb6sdf6P8Akqauocd4eZaUuaLuiOcDqACHD4G/+FcsDkGvWYXDKbyRscepAzfvDVbGEYFTROD2RMDhs6xJHiC69lWONMQcwMjY4jNqSDY2vYC+9jr8FCYPVSNeDFI5rue5BH7TdiOvRB2uBy3I3qscN4wJ477Oacr29HW5eBGo81PMkQbjnrRqJ3W8F7Z1p1smlgkEQ7h6Keo7WQvOgBjBIBtoLka2tyFtdeZvQqWQxyGRoAcyUuAtYAtfewA2GlrdFfq3EP0eGST71rM/G7Rvw38gVXMUwBsNJBO0HO63a3JItI0uZoToQcrdN82qxlP43i6Ph1a2RjZGHuvAI/MHxBuD4hbkPee1vUgfErn0GIGgljj1kpKizonblpdY5R7xsQbcxqNcy6VwzAXy5uUY+Z0A+p9FqM2LaAsoiqCIiAiIgIiIBXKOMeHnU0hkY09g83BGzCfuO6Dp8N11dfL2AgggEEWIIuCDuCOaD8x8X4a+TLJGC7KLOaN7XuCBz3OnkqbHIWu5tIPiCCPoV3bjPDoo6hzIG5AAMzQTlzEZtBy0I0GirNTQNcbyRsfbYlrXH0uEGtwDC5sTpXk3lIIv7rbgH1JJ8rK6RSqvRT28FuRVg6oJeSosvOQ2HmtIVLdyUkq2nmg1OIMGfUGFrS0RtJL7kg62F22BuQ3MOW/wl8ape2gliFgXNIbfYOGrD4AOAPotb+0BsAT6KRweldNIxsl2McbEi2bwtyGtlNLtqcIUU7omQOb+saSLXBDWX7pc4XFvysN107CqAQxhg1O7j1cdz/XRfdDQxwtyRtDR8yepJ1J81sqoyiIgIiICIiAiIgIiIOT8U3FZMHe9f0IBHyIWjoV0fibhllVZwd2crRYPtcEe64cx47i6o9XwtWR/8rtAPvRua4fA2d8lLFREsQK0potrdQpY4TVf/Wn/APG7+C2qPg6slIvGImixzSOAvzsGi5+ICIjaWhzKVpsGHOy1Kd7onmOQFjmmxadwpaKrHVRW1S4cxvLVbTdC0jcEfVaP6cBzUlgdC+Z7XkERtIOY6ZragN6jx2RV0REWmWUREBERAREQEREBERAREQEREGpXYbDNpLGx9ti5oJHkdx6KN/8ASFJ/8RHlJKP9ynUQRtLgNNGbthZcbEjMR5F1yFI2WUQEREBERAREQ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NZ"/>
          </a:p>
        </p:txBody>
      </p:sp>
      <p:sp>
        <p:nvSpPr>
          <p:cNvPr id="39946" name="AutoShape 10" descr="data:image/jpeg;base64,/9j/4AAQSkZJRgABAQAAAQABAAD/2wCEAAkGBxQTEhQSEhQUFBUUFRQXFxUYFhQYGBoXGBUWFhcVFhocHSggGBolGxgYITEhJSkrLi4uFx8zODMsNygtLisBCgoKDg0OFA8QGiwcHCQsLCw0LCwsLCwrLCw0LCwrLCwsLCwsKywsLCssLCssLCw3LCwsLCsuLCs3LCsrMiwsLP/AABEIAToAoAMBIgACEQEDEQH/xAAcAAEAAgMBAQEAAAAAAAAAAAAABQYBBAcDAgj/xABFEAABAwIEAwUFBAcGBQUAAAABAAIDBBEFEiExBkFREyJhcYEHUpGhsTJCcsEUI2KS0eHwFTOCorLCJENjg5MWJVNUc//EABkBAQEBAQEBAAAAAAAAAAAAAAABAgMEBf/EAB8RAQEAAgIDAQEBAAAAAAAAAAABAhEDMQQSQSFRBf/aAAwDAQACEQMRAD8A7iiLCDKLCIMosIgyiwiDKLCIMrzp52vaHsc17Ts5pBB5aEeK+1U8R/8Ab6hs7NKWplDKhn3YppDZlS33Q95DHja72u3zXC2osIgyiwiDKIiAiIgLCysICIiAiIgIiICIiAonivBmVdJNTvaDnjfkJAOWTKcj29HA2IKlkQQ/B+Jmpoaad32pIYy78eWz/wDMCphVT2ddyGop9v0atq4wP2XSmZn+WQK1oCIiDKIiAiIgLCysICIiAiIgIiICIvCuq2RRukkcGsYLknp9SeQA1JNkHutT+0G9uafUP7MSjazm5ix2XW92nLfT77d9bRDeI53C7MNrSOWZ1EzTydUAjyIBUVNxDHLU0kga+GWKpdTzxStDZI2VEMmQOsSCx80cGVzSWk2F7oN7hju1+Kx/9amlH/cpmNPzjKtKquC64tiJGwgoGn8Vqh30I+K3OKcbdCGQ07RJV1F2wRnYW+1NJ0iYDcnnoBqUGjJx1DnfFDHJUTCSRjYYQHPIjf2bpJCbNhZ2geAXHUNBF72Xocbroh2tRRMEW7uwnM00bebnRmNoksNSGOJ6Arf4V4diooGxR6uPellt3pZD9qR/mb2HIWCmSFB8wSte1r2kOa4BzXA3BBFwQeYIX2sNFhYLKoIiICwsrCAiIgIiICIiAtasoWSmMvGbs3h7Rc2zgEBxbezrXuL3sQCNQCtlEBUz2mYIySn/AEpvdnpnRPY8aEtbMxxif7zbgOAOzmtKuar/AB07/hbXtnqKJh8n1kDXf5SVBpYFUNbV4vO8hrGSwNc47BsVJG9xPlnKzwLSOlD8TnaRNWWLA7eKlBJghHS4Od1ty7wVWYTUxNpW3H9rV1XNKRoRRQyZTqNs7GRMB/bK6oxoAAAsBoANgOQRWURFUZREQEREBYWVhAREQEREBERAXy94AuSABzK+Kqoaxpc7Yf1YKl4hizpXamw5N6fz8UFkmx2MGzQXeOwUNxPUPqIWsiaA5sscgzk2vGc7NQD98M9L+SiZKtkbS+WRsbBu5zmtHgLnRajuLqFu9Q0/hEjv9LVLYqZ4E4fdDK6SW36mngpKYXF+xjY10kh6OkluToPsBXZc/wAJ4hinD3U73HIQCbSN1Oo+0BfZWXBMeZLdudri1xYSCDZ7TYsfb7LgUlE2iIqjKIiAiIgLCysICIiAiIgIig+JMQyt7Jp7zh3vBvT1+iCI4gxPtXZWnuNvbxPN38P5qBnqMjXOyueQNGt+0egF9NTzOnXRbTmlR+KPLGdwZpHkMYDtmPM+A1J8AqICowhsrhLXyZj92Fry2KMdGkWc53V1xf0C3aTB6MjuwROHiM/zcStOtpMNpi3+0p3yTSC51m0F9wyLRjel7nTc2W3U4FFDGyuw+YyQaF7C8yNMd7Oexzu8C3UlpP3ToCLF6w3U1T07I25YmMjBN7Ma1ov10G+iruIYHJFI6poHlkhJc+Im7XkuLjbNpqSe67TXQtsFMVssrn9jTsD5LAuJNmMB2Lj466DVROJNxCkBmnjjkhbq8xPLnMbzeWlrbgc7XUuOzbons54mNbTuL2lksL+zkYb6G1wddRzFjqC0jW1zbFRvZ3R/rqmpFsk0VKLi3eewzXd+46PVXlSDKIioIiICwsrCAiIgIiII3GsVEDerjsPzKrcVY55LidyonirEM87rHQGw8hp89/VQ8GKvDgBa3imja6uhDhqLHqPz6qs453JYs24c63nlO3mLqbw2qL2gmy+8Uw1lQzI+4sbtc02c09QbfI6JPwriHtAwGodWPnZE+VkuQtcxrn2ysawscALgjLp1FvG164RopafDXwz2D5e0IjsBkD42xNYQNLktzHxeb63UlU4TVwn9WGzt8CGO9WuNvgfRR1ZXugew1Le9bMyFrmnqA+R2wF72AB2J1touUxm6uGNzupP1R+P8YnbIImvfGx+aQ5SW53do9gLiDqGsYwActTzV49lWMyT0cjJ3vlbG8Na+TU95l3x3uS9rTaxOtn20AAUBWOZUXEsTHtzOcA6925jchrgQQpzDK0NjEMTY4gNGAd1oJO5+tzuuE8rjuWtvXfA5pj7a26B7NogymbGNmxxZfwhtgfhZW5VDApREW2GjQG2/ZAt+QVtjkDhcahd3jfaIiAiIgL4e6wJOwBPwWrjUsrKeV1OwSTNY4xsJsHPA0G45+I8xuqrwJxyKq9PUARVbCQ5hBaHEbgNdq145sOvMaXtNie4X4jhr4e3gLsmZzbOABuLHUAncEH1Uwuf+zqmFNW4pRDRjJo5o+mWVpdYeDQWt9F0BItF4V02SN7/dY53waSvdR3ERtTTfgP8AAqo5VM67ivN8dhmHJfGfUr3Y7l1VEzhNQLKcikuqTTSljrcuSsVDU3UomSue+0KiIlZNyLRGfAhznNPrmPw8V0CN91oYzRtljcxwuCLEf1/Wi58mPtjp24c/TKZOVwy7Bb0blH4tRvp32dqwnuv/ACPQ/wBBfVHVg2Xy+Xir7/B5GNjo3COIF7CxxuWWt1y7WPlp8VaqOt7Nwv8AZO4/Nc14YrWtnbrbNp8f52+AXQ2w9oHNH2i02/FbQL3eJncsNX4+R/occw5bZ1f1aUWAFlep4RERBpY1LM2CR1MxskwHcY45QTcbm45XO4vbcbrkfGtNXVLGSzYa+CpjtaohcJLtBByvZGXkgbg5rtOoO4PaUUs2sun5ywTjSalqv0p7jOSBHLmN3OY2wLQTs4WFr8xrpddQ4c4yfV4tLTxOa+kbSskY4AE5z2Ru5wOmkjhlOt28rFb/ABtwDT17S/SGoA7s7QLnoJW/8xvnqORGq5fwfiMmCYk+Cta1rJQxkjxqA27jFOx1heO5cDp1vq2yzJpe3fVo4429PMP+lJ/pK3Qea8a+LPFIz3mPb8WkLbLit9V6tK1+a9WFVHs4AixX1S1rojZ2req87r5JUVaaHEmuFwQVuulBCpmE0wMp30Y47ka3aBt5qUc+RmxuPH+Kml2xi1ODe4BB3HJVWowBhN2XjPht+7/CysNTVOO7fgVqMmF9QR6FS4y9tY53Hq6RDMBqWkFrBK3q1zdvFriD6C66HwfUvLWB4eC1+UZg4G2hG/IXt6WUbR1rdADck2AGpJOlgBzVowLDJS9sj2ljW6gHRxPLTl6rljwzHP2jtn5GWeHrktSIi7vMIiICIiAqp7QuDWYjBl0bPHcwyHkTux/PI6wv0sDysrWiDn3sp4jc+I4dVAx1lF3HMf8AadE2wY8a96wLQSL37rtnBdAXL/bRg74xBi1KSyele0Oe3cxuNml3vAOOW3uyOurL7NuJ3V9IZpcgkEsjXMYCAwXuwakl3dIN+pPRQULHIOzqJmdJHAeV9PktVpVi9odJkqs4GkrGu9R3D8mj4qtMK0PfMvlxXyEJUHvh84ZISdi0t+YP5KUMwIuoFy8i4jYkIJxxBXzJEA0u6An+ShGVD+R+Sn+HsMkqZGxknL9px6NHPz5DxQTvs6wC3/EyDwZfmdnO9Nh69Ff15wRNY0NaLNaAAByA2XogyiIgIiICIiAiIg18QomTRSQyDMyRjmOHVrgQfkV+fcEqp8AxPspy7sHnK8/dkhJsyob+03c8x3hzX6KVa4/4WZiFI+IgdqwF8D+bZANBf3XfZI6HqApVRvtJgD4YZ22IDrXGoLXi4dfmLtH7y581SXstxV1ZhlTh7yTLTjNE0/a7O+ZjP8MjS3wDmhRjHKxHqFkr5CEoBWGxXRbMIsgzDTWtbUrqfDGEfo8IBH6x1i8+PJvkPrdV3gjBcx/SZB3R/djq7m/yHLx8lekBERBlERAREQEREBERAREQcB4njmwviETUkbpO3tN2TQTmZIS2dnQd5rn3OgJaTst/F8gnk7O4YXEtBFiAdctvDb0Vv4urWuncW2uxvZ5rC5scxF97Zjt4KrzU2fRBoArN1uDBpeQBWW4JOfufMINNinOG8JNTMGbMbq8+HQeJ/ieS+aThuQ/bLWjwuT+SsWHUQhAyGx3vzv1QXWGINaGtAAaAABsANAAvtaWGVeduu7d/yK3UBERBlERAREQEREBERAXhX1HZxvk9xrnfAXAXuojix1qSUjo34Z23+SDk2MYsyPV7tSduZ6/VeWB8XU75BHdzHONhmbYE8hcXA9bKicZ1JdVEG9mNaB8A4kfHfwUbROvfUDnfW+x28UH6IpSFtsVcwHEe0hjk99jXHzLQSpuGZRdtxUjjnjk0MscLIhK5zO0dd5bZpcWtA7puSWu8rDqrj2i5R7X6G8sNQObTE7fkS9n1f8kHXeFcRbJ2cjD3JmNc3yc0Obfx1VqXMPZtUh1NRWOzGMPmw9mfm0rp6RBERUZREQEREBERAREQFpY1S9rBLGN3McB+K3d+dluqpY7xORdkJsNQX8z+Hp5oOPcR4KKhtwcsjb2J2P7LvDx5Kp0vDtSX5ezyDYvOUtA66HXyHyXSa5pLi4cySfM7leDHoJbBmiKNkbb5WNa0X3sBbXxU3BMqvDNZSVPVeKgnu2VS47j7SCQe60v/AHO/9AR6qZbVD+S8aeHO92caEWseY5hFRPssrP1LmtOscpPkHNaQR6h3zXUKPFHD7Wq4bwdUfoWISU7r5DK6E38H2if9D5PK7LG1SFWaCcOFwvVV+jqCx3h/X9ein2OuLjmtI+kREBERAREQEREEJxbXdlAQDYyHL6bu+Qt6rnbySVZvaBU/rI4/dYXerjb/AG/NVJkxBQezKIndezcIB3RuJMaLvc1o6uIAv0uVL0srXAEEEHUEcx1UVHx4C3xW1FgkY5X8yVKxAL2a1Bpw0TW7ABaFdDldcKdstOvhBF1YjkHtCb2VY54FjJFHLfUAvbeM6+TG7dbrtrCube07DM9LHON4Xlrv/wA5srD8HhnxKvmCVwmhjlbtIxrvIkajzBuPRT6vxvFS2EVF7tPLZRLl90kuV4PiqizIgRAREQEREBERBzPjWW9XIPdyD/I0/UlVLFq0QxmQ7Cw8yTYD4q08bstVyftBhH7jR9QVTuIKIywPY3V2jmjqWm9vXUeqCh1uJPndmkOwsANgLk/16KY4Txd1K/MCezP94zW1ri8jR7zb8txvvdtWz2NjuNLc9OoW1FMbWbqToB4nT+Co/QtPNcLba9Q2FR5I42HdrGNPm1oH5KTYVlWyHL4qD3Svlrl8VD+6URAcS04loahpbmLY3vaNftsa5zTYb68utlo+ynEs0D4Cf7t2Zv4ZLkjx74cf8YUg+vjiv2z2sab6Ei5HMNbu70VI9nVWIqpjNe+Hx677Zm5uV7sA8ype2p07GXLyLl8tevhzlplcKZ12NPgPovReVIO438I+i9UBERAREQEREHP/AGkQWlik95hb6sdf6P8Akqauocd4eZaUuaLuiOcDqACHD4G/+FcsDkGvWYXDKbyRscepAzfvDVbGEYFTROD2RMDhs6xJHiC69lWONMQcwMjY4jNqSDY2vYC+9jr8FCYPVSNeDFI5rue5BH7TdiOvRB2uBy3I3qscN4wJ477Oacr29HW5eBGo81PMkQbjnrRqJ3W8F7Z1p1smlgkEQ7h6Keo7WQvOgBjBIBtoLka2tyFtdeZvQqWQxyGRoAcyUuAtYAtfewA2GlrdFfq3EP0eGST71rM/G7Rvw38gVXMUwBsNJBO0HO63a3JItI0uZoToQcrdN82qxlP43i6Ph1a2RjZGHuvAI/MHxBuD4hbkPee1vUgfErn0GIGgljj1kpKizonblpdY5R7xsQbcxqNcy6VwzAXy5uUY+Z0A+p9FqM2LaAsoiqCIiAiIgIiIBXKOMeHnU0hkY09g83BGzCfuO6Dp8N11dfL2AgggEEWIIuCDuCOaD8x8X4a+TLJGC7KLOaN7XuCBz3OnkqbHIWu5tIPiCCPoV3bjPDoo6hzIG5AAMzQTlzEZtBy0I0GirNTQNcbyRsfbYlrXH0uEGtwDC5sTpXk3lIIv7rbgH1JJ8rK6RSqvRT28FuRVg6oJeSosvOQ2HmtIVLdyUkq2nmg1OIMGfUGFrS0RtJL7kg62F22BuQ3MOW/wl8ape2gliFgXNIbfYOGrD4AOAPotb+0BsAT6KRweldNIxsl2McbEi2bwtyGtlNLtqcIUU7omQOb+saSLXBDWX7pc4XFvysN107CqAQxhg1O7j1cdz/XRfdDQxwtyRtDR8yepJ1J81sqoyiIgIiICIiAiIgIiIOT8U3FZMHe9f0IBHyIWjoV0fibhllVZwd2crRYPtcEe64cx47i6o9XwtWR/8rtAPvRua4fA2d8lLFREsQK0potrdQpY4TVf/Wn/APG7+C2qPg6slIvGImixzSOAvzsGi5+ICIjaWhzKVpsGHOy1Kd7onmOQFjmmxadwpaKrHVRW1S4cxvLVbTdC0jcEfVaP6cBzUlgdC+Z7XkERtIOY6ZragN6jx2RV0REWmWUREBERAREQEREBERAREQEREGpXYbDNpLGx9ti5oJHkdx6KN/8ASFJ/8RHlJKP9ynUQRtLgNNGbthZcbEjMR5F1yFI2WUQEREBERAREQ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NZ"/>
          </a:p>
        </p:txBody>
      </p:sp>
      <p:pic>
        <p:nvPicPr>
          <p:cNvPr id="12" name="Picture 11" descr="Frozen 9.jpg"/>
          <p:cNvPicPr>
            <a:picLocks noChangeAspect="1"/>
          </p:cNvPicPr>
          <p:nvPr/>
        </p:nvPicPr>
        <p:blipFill>
          <a:blip r:embed="rId4" cstate="print"/>
          <a:stretch>
            <a:fillRect/>
          </a:stretch>
        </p:blipFill>
        <p:spPr>
          <a:xfrm>
            <a:off x="5148064" y="3140968"/>
            <a:ext cx="3995936" cy="3717032"/>
          </a:xfrm>
          <a:prstGeom prst="rect">
            <a:avLst/>
          </a:prstGeom>
        </p:spPr>
      </p:pic>
      <p:pic>
        <p:nvPicPr>
          <p:cNvPr id="11" name="Picture 10" descr="Frozen 8.jpg"/>
          <p:cNvPicPr>
            <a:picLocks noChangeAspect="1"/>
          </p:cNvPicPr>
          <p:nvPr/>
        </p:nvPicPr>
        <p:blipFill>
          <a:blip r:embed="rId5" cstate="print"/>
          <a:stretch>
            <a:fillRect/>
          </a:stretch>
        </p:blipFill>
        <p:spPr>
          <a:xfrm>
            <a:off x="0" y="3140968"/>
            <a:ext cx="5148064" cy="3717031"/>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2.77778E-6 -4.44444E-6 L -0.00035 -0.18773 " pathEditMode="relative" rAng="0" ptsTypes="AA">
                                      <p:cBhvr>
                                        <p:cTn id="11" dur="2000" fill="hold"/>
                                        <p:tgtEl>
                                          <p:spTgt spid="2"/>
                                        </p:tgtEl>
                                        <p:attrNameLst>
                                          <p:attrName>ppt_x</p:attrName>
                                          <p:attrName>ppt_y</p:attrName>
                                        </p:attrNameLst>
                                      </p:cBhvr>
                                      <p:rCtr x="0" y="-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data:image/jpeg;base64,/9j/4AAQSkZJRgABAQAAAQABAAD/2wCEAAkGBxQTEhQUExQVFhUXFhgYGRgYGBcYGBcXFxgXFxoaFxgYHSggGhonHBsYITEiJSkrLi4uGB8zODMsNygtLisBCgoKDg0OGxAQGiwkHyQsLCwsLCwsLCwsLCwsLCwvLCwsLCwsLCwsLCwsLCwsLCwsLCwsLCwsLCwsLCwsLCwvLP/AABEIASwAqAMBIgACEQEDEQH/xAAcAAABBQEBAQAAAAAAAAAAAAAFAQIDBAYABwj/xAA/EAABAwIEAwUGBQEHBAMAAAABAAIRAyEEEjFBBVFhInGBkfAGEzKhscFCUtHh8QcUIzNicoKSQ1OiwhUkk//EABoBAAEFAQAAAAAAAAAAAAAAAAEAAgMEBQb/xAAxEQACAgEDAgQEBgEFAAAAAAAAAQIRAwQhMRJBBRNRcSJhgfAUobHB0fEzIzJCkeH/2gAMAwEAAhEDEQA/AMABfn9VIwxrsulJVZIkdPJbVGeR1imsJKfkJ8U6ISoAwev2Th6/VPafXrVNqHwRoQrWXEp+Uz4+u8q7wvh1StGVpdJAGwJ7/wBLr1P2f/pxSYA6tD3nUDTu7lDlzRx8kkMbkeU0OHPdcAnwJPkLq8fZ6vGYU6n/AOdQjzDSvesDwSnT+FjG+EnzRJrQN1U/HPsif8OvU+af/jHgmR++nPRSjAuG38L6Mq0KbruYxx6tB+qY7D0j+Bh/2hH8d8gfh/mfONbCPbctMHc2+q5wiDC+havB8O//AKbfC3yWW9oP6eU6gLqJyujQ6fspIa2D5GS08lwePuaZSDfv1RfinCalB7m1GEEbdOfUdUNkbBXU090QPYa1dUo3n9UrfLmf0T8p00+SVAOazkmuYfCdhPmpWm/6p7TuAkIYynquXOqyTEztv+6VKhAwApwNr/RIxw5p1Rp9fZGhCSPNRVTv4fyl9fyfsnNpyY+iNCsjhTYTBOquysbLjyU2F4eXvDGgkuMAL1/2S9k/7O3MQDUI/wCPeoM+eOJfMkx43NjPZDhgpUWNrUoe0HtAg6z8+5aWnxB0wymT5KzhuE3zVHZuQ0aP1VmvWYwWhoG/6LEnJyfUzQiklSIWe9PxZWfMp5EfiPkhv9ue8/3bLfneY8guqtq65x/xTLHUWcQx/wCF48Qg+N4tWont0s7ebDfyOqfWxzmfGPEaeITffB4voUGwpFnA8XZWbLD4aEInhsdsb9ViqzPdVMzbEQT/AJm6GeqNYetJHI/f0fNBSC0gh7Q8FZiacEDMLsduJ27ivEuMcNNGqWOEQYXu3DK8tg7LI/1G4PmHvWi4F+oifMQfNX9Hn6ZdL4ZVz4rVrk8rAFyDHPuSU7a3m/L+VzxeCJ3sRAUxZ0kHe62aKFkMx3Hr+qcZsY8FK2lt671JTEWP7pUIqzBk6rlPVpg3/b6LkqAB2BWabrQYKhIhIG2RoVnPbdEcNgSGhwbJJhvruv4hV8IwlwXsfBOBUmGm54EMEtnTNf6KvqMyxLclxY3NlH2N9nG4Rnv63+K4f8Qdh15raYXEHLmcMo2B1PghJxBc4n3bjGgIgd+t03EMe/4zA5SsGeWU5OTNOMFFUghX4qXnKy5+Q7ynUcECcz+2eungFX4dh4+FpP08yi7aMXefAafqUFvyJ7cEYbNm/LTzTjQPMJtbFRpYetAquJxD4m8eScArcQpEagELO1Ow7s/CTpyPRGyajrz2fW6E8Splt4UbHoqcTdIa7oQfL9gieCHZZ3faEExVTPTDRu9rfAkI/TbA+QQXIXwEOG1IM95U3GCKjCBcwJHkqJeGN9ackHPFMri4nWfFG6BVmH9oeEe6qmPhtHdGyEkbL0TiOGGIpGPiiQfnHyC8+dOYg2jS2w5roNHn82G/KMvUY+iW3Aof09aJXGfAJ0c4TS3ZW6K9isdIK5I1n7LkqFYLa3mVx6JS2905jbGbR9PBIFk/DYFQd+hXtGFrBzWg2BA+d/NeQcLwNSrUYxrC6TBgGANzOgXrj+GuyZhPZABA1IG6yfE9+mi/o+9halTYBd5jkAPvKc7E0wey2TzKzVOuP+7HfAV6nUYBLqzQO8LLRdaDtLEcyB03Tffl/wAAtu46fugFTjWFp6E1TyFx+gVM4/EYs5R/d0uQ1I6lHqEoNhfE8Sa12Wn/AHtXc6hqqVuE1KvarPJ3y7DwRXhfDG0m2F+aulk66JUSKolPD9hnr5dVm+MY9wnMLd8rS4kg6aBCcdgw4IMKgZzhlVpqtcbNmfG4BPmtNVqtaMxNhp16rO1OGlul2zMbpnE3Pq20A9aJqA4OyHi3GH1HENIA+qr0aJdcmShmK4XVbdrp6QpMDinhtxpqmsPTSNPw1+Uwd1kvaJuWsctgZ/b11WjwFVrxIPhyQH2ieDWsZIgeK0fDG/NrtRS1qXRYFfmDZ8u6VI0gidOfrySPdJjl9U5tCbm/qy3zKsVsHQ6Lk157Q1gLkhWDCPJEPZ7CtqYmkx4lrnxB8Y+ypNaCiHCcR7utTd+V4I80yafS6DF7o9b4Xw5tG+vhAHcB4qxiOInRtu5MrYhuQOJABE6oLiuKsFmn5T5c1zE5tvc24R22JsTRpkGWguKB4rhzG9okgchuVewVf3p7Om51/ZGsLw5rqjXG4aP/ACO6ie5NFUwTwn2fLoc5uUcjr48lr8LhWsAACcSGqg/iw/C0nyH1KekkSU3wFCVFWfKC1+PZfjpvA5i4U+C4tSq/A8Hpv5FGxKBbcFBUCs5pUOICAaKVWmhmIoorVKo1hKQCj7tU34EB5IFiB5og94GpHmoaj+0ekfRNlwNYC4o/J2WGOgQOoCb3M7/uUZ9oG/3pPP8Ab9ULp05kkD5ro9DBRwpruYOqm3kaYlKkNhfvT8oAPq/r6KVjI01Talh3+oVor2U8t781ymAXJwLBhbGg/hNAuDyv5FTNGpjwEpu+gAHrVAFnpnEGt/sFIgXDLWgzH6oVV4FVMNHKSdkYw2GLsDSLpzFsCT19eCPU6Yc0Ebhctlj/AKkr9TptLL4EAuB4H3dJzSZOZaPh1OGDmbqpSwuUO63V+k6AExIkrdg72jqPbQqOYJIaSBzt0XhlH28d7ztuc294vGsiNNV9FPph7SDoRC8s9tOF1qFA0fcU61FrjUpvLA57TDstN4I7VPMZnaALjSXGk3TGzzThG4duxNg/aUOaPd1WVto+F++0nkVWrcRovd2s1J/5h2TPhYrx3De+fiA2k0sqPceywFoGYyQG6NaOWgjotbisNi6bKX9pbLKg/u6g7QOsAnYkdoTqCIJunvFFq+BR1UZS6ZLc3+Fx2NpHsPFdnX4vmfutVgcVUcwGqAHcggPsjw1wosLibgG60dRkBVyRsjxNaFisbXxlV7mtIpNBPaMXG3M6LS42rAJJsFhOJ+0hLoYLc+aKi5OkBKwpS9n6RvWqVKruZdA8AimDblYGyTllsnWASB8oWOxnEXhrHNLpLgItefBakVclLqZ8yjPHJNLuwZairsg404FzfH6NH2VF0bJ7nyTPTy9XTNvWoXSYMfRjjH0Ry+bJ1zchpFrRYriCUodOqUiOqmI7GQbg3XJ5K5EFg9pvJnuSYegH1WMF8xA8SQEhF477oz7GYYHGUtxmB8r/AGUeSXTBy+Q7GuqaR6DjmwWUm6U2AeMRPkpOFYoNPu37k5fCJHzULb1Hnm4/sm4yiB9B+v1XKuW9nSR2CuPgBVWVbLM8Ra9rp94+NhJIB2/jqitKvLGu5j57jzSuyzjaC1OupXvDhBuhdKurDaiNkrggbxL2Uw9Ul2QNeQQXNlpIOxI1HQqPG8AfWZ7uoczZaZgD4XBwsIGoGgCNsqqzSqI9TIZYld1uR4Th4Y0DkFT4iyAUYFRC+LCQUgK2ebf1E4yKFFoIcc7gDl1DQRmM6DUDvIXm3s9g6mNrlueo2nmaJESMzwI0gkNLj/tXt+J4O2t8bGvsR2gDY66oZV9jqYjIH0oJI9099OCRBIyEbWT4TUSHLCctk6MVxz2NFGpSY3FuOYuOV8F+VjZPu4sToNNyehNUKYa1rW2a0QBM+JJ1J1J5q4/2ZoUs1XtPqAQH1Hue4bauKrbrV0EIzTm1umZXiE5wahfKFZYxzSUrEzunvdcJKzYPrTzWmZdiBsFLKc0yZul7khWNz9EicSbd5+S5EVgwthGfYZuTGUzsYjpP8oS5k77I37K0C7FUgOc+GvrxUOffHL2H4XWRe5vsOzK49/6/dQ43Eguj8vr7q1jWQ89fXrvWZ4ti3AODWzJOhMixB20sOfguWa7HSp+haIzUr/inymPXcqPDsTlLqTtrg8wfU+Kv4Oi40mGD8Isdt/qfkhHEeGVS4Pa0dk5hB7Xl8k1EqaTC7XqT3yo06l4NirdJspxZUyKpxDLqiOAxZdcSmjhrX/EE8vGG1DnM5gS4d438L9EUmJfHsuQoyu3QuAPKVWxmhuEOr8QwmIsKlNzxsTDh4G6A4ilUDi3PDdt/OUXaAopPfZ/MO4bFRIKbicegnviLTKgq4jmkrbpDfhVt8HcYxEiOZ+l0LIiFJVdmM6pGRvH7ro9Lh8rEovnlnKa3ULNmclxwvYjLZ7vWicxmsmO/knOG66LxCslSxzGRM+t0xysBkiw+yiYwbyLoJiIi6/RcrLmtGi5EQJmIA3+g9Ban+n/+OTuGn5rJtuS6Og++q0HsXiMuIA5iFX1Kbwyr0JtM0ssfc9IrOaQSdjc8uqgZw1maQBJ3VavVLDa8/PeD4I5h6QAAAXNcnR8FZ+DFhsLnwQziXYFxsLdTt0AC0LgIM9UA4tRNUvDSNSJ/8fqD5oMKe4KxGDFRoOjokEdVSo1ix2V9jz5rQMwxaADsIUGKwrXiCE6iymLhq6kxTszSNUCfnomNQpmcUbvZCx3G5meO8Oa4nMyeROvg4fdUOF8McHT7yq0DQZ5HkZWqxeIa5DcTiGs7+Skh1zfTHdkuXWuOP43t8xKpDRJJP1VCq/Mbm3L1umvqFxkn9krSAtzS6OOH4pby/T2OT1mvlm+GO0f19/4HNZ4Bc4gJTUkQnsYNFdKAlkhcZkAd/nokNONNPRsnUXOOmn1+SAibOYI6eu9MDvUErmtJ0/jvS02HdDYR09FylyclyAgGaZFh3fypMDWLKjXTcEFKQCqtZ0m3r906rVMSbuz12jWFRjHjQwfnf11Rum66849gMZUc51K5YBmM/hOlu+FvPfiYm/IXPyXN58XlZHE6TBl83GpEvEKkU6nRpQyncwDeXO8zPjqruILosCe8gLOY6uWVGkNcO0JEyINibKu6J1fY0YghUMQyL7K5Se0ZZcATECRMnolr0pDouIkfX6FEMZUwLiqYcEH9yASCi7Hqriqc3SLCMjj3kVHgEgTtbUKAjf8AlXOL04qHqAft9lS5rptMo+VFpdkcnq3LzpKT4bGOaUrSlzEJwqKwVh7FIT65pqVp6JojqfepGVDtr68lC+x0sVNQuEGImGu6Y0kwdr2jkf4S6C0j1yXMrdAhQTgSVyd7yNh+y5IAHB6dw+iiIEi3rqp5vrdQYl8kBOEgz7L8RNCuD+F/ZPjuvRcLUyuyiy8hp1Mpm8iCtbgePmsMjezUOpJ26dVk+JYJOskV7mv4dmirxyfsbavXZcTmPS/0Qytwt9TSR4gfK67hVEACbn1oAj1F3T7LH5NZ7A7FYYw3MTsHC2lzyvfY2uVOMc0ZjrA6XgAaKXG1CB8M+Kx/GMY0SQCCBMb+EapzlQ2MQzg6YPxCCddwPEJMXhS3uVikJol28A+RCI8QpyG9YHyP6JD1N2YL2hwDiGvaCYsY1g+vmgVSkQCSCO8L0BrJkciQqOIwA2V7T6+WKCjVoq6nw2OafWpU39TGu6JjafMrT1KBG3yVSvg2u2g8xZW4eKQb+KLX5lKfg80vhkn+X8gljxpCeD0XV8O5h6bH+U2owR9563WjGUZrqi7RlThKEumSpkjrj9E1mmp+agpu5ggbdbR5/p4q0NOXr6ojRA4bpC642CY65XTG0euSNCJJv3FckYZK5BiAVKqZt9lI0nlOl0wNT2VTcevFEcK5skAXJMAATJO3eVvPZz2HDctTEkh1iKTTEf63DfoPMpfYL2eI/wDsVW3/AOm0xIB/GRzvbvJ5LawVl6vVtPoh9Waui0cWuuf0QKxGBLb0/JUa3EnN1kHuWhKrYrDteIIWRKJtJJ8gVmJdV/Hl/wBQlXaXC6epE9TBUXuwwwd/mrFLE0xYujwKj9xslQSpYdmQtIsVBja5BG4F1Yo1WEWcD4oTxfEhpgRblOhB+I333g2vyUnOxFwUaJIc6dySrUKDDgTci/lKusamotRlZWqUAVQxGGRtzVBVpJElGfp0rmRIA75myB46gWuynpHUbLUV2lpdy7NvFyq4vCtewm8gEg9CBYrT0WXy/ZmL4hi8y/VGZt68h90p5nr5p7qUn79en7pr6a2bMERjeVkrtVxYdtduie2yIhQwrkrXJU2xAHKrfBsH72vSZqHvAPdMnwiVT92Qb7+a1/8AT7CZqxqf9sGO90jnsJ803LPpg2S4o9U0j0UOiw008AuL43KjAXRNliUbgrqygfWHd80lT4oJjr+yqVKjQYLh3oOKY5Tku4+qGuGo8UMxGCfPZMjvBVwvboHA7cp8/V1I2kD+IJssMWSLUTXIPweHqE6iO6SCitHAvBmpUc9u1m9nyCr1QWEEFEKXEAAJt12VWUOl7kil1cAziODMsLLtLhJ6aaKas0sfl1srb3tvUmw+Ic+7qs/7WcXLXgBpJkDfYXvoddP2TsWNzlSG5MyxLqfYNNM80pYeSzuF4sXDaYBgTp/CJ4fGMdF79ftzVp6SuSCPialtGiXEYcEyfykW66TB5hCqDgS4RMWPS31RPGVWsbJ9b7LP/wBvyyXEuvqN7mD33Gilhh22K+bVpT+IG4hmVzhMwSPRVF74jXkiHGyHFtRmlRpk7gxlPiOz5Kk5k66D167lrYncU2ZGRJSaQjSXXiyl92cs2P1SscBMiCfG2ykBtF05sYQNOsLk6o5oEb7Lk5CAUWk8l6D/AE0rD3FQEXzxPOWgrD1HDbxXoPsJSDcMTHxVHHyyt+xVbV/4y3o/8pomVYUVerckfunvhVKxJBiAB671mUatletXhwLjpeOcd336oTUxZJJaDG5kC/VxVjE1wLEZu0LwBHIee3TvQ6thsrv7wy6CQyC1rRBIceYzCIA53tKIEWsDW5PBnWATfxEIzQaImflH1Wfwoay5ccvWC6Bzi2wgToQnYrifbGQksi1tXCQRYkkWHn3KaOJy4KuTUwx8s0T6zSCAZidgI7zNtkIqZpMEOYLu1losJDoE38Vcw2JLsOALOYZOmV7SXCLibiNtQE3AYlmUtIkOF5GoJvIPIk+VpUcsSaaaEtS1KLT2f3RECC0yS8ggWgXDhlzbQOXcqHtHgi+mHNeczHZskEBpiHEAz2oN77HnY7h8CHABgAp5muGthlMzeQTPhl6o07DtfmBAuI06KopuEkXJYVkg/mee0WZgOzlI0tY6EERY/rZIyYLQy4Jkj4djdw0JnT7XVhzPd1HUzqDrP4RN/MdNSrh0IaWutB6iLb2PXe61Ou0mjn/KabT5QHrY2XBtQkAXDibA215CJ8FZNJzmEuDbgkQSJvYX370O4pRcBmN9I5ft81Lg8Vnp9kuH4T3tkkW8lI1smitHK7cZckeNpaBrpnna4EESd/0VMvRymxmlQi4uTaDz6DVBsSIidZiwsRzHJSY5b0SRk73ImQ4knYiPqpGmBm2VUkSZTn1rZVYokJKlRrh1+65V2rkVsIo5ui9X9laAbg6E2lmbr2iXT5FeWYbCGrUZSabvMD5+vBex06QY1rRo0Bo7gAB8lR1ktlEv6KO7kLUcAbfwqFamXK+aaHYisYMGLGY8hab/ALlUUX2Csa4NDhmh1oG22hEgG5Q6hOfMQWh8AFoJkgkNgkG85nXsb6aq1XN3C0lptu6LkNsQTbSJBC5lQZMrW5Wi/YcbZsok/wCaA7tQB2TqJUmONsr6idKkytVw7fhIuQSY0IAaJGgAuDF9wo6FZzBlEACC4dmB2YLhmBFidubU/F4kNBGrvjG9gdTNzYHQxbawVQPJcCIJAi+UGzS7TXkLaAC91ehF1uY+ScVLYIYfGs941+wdoJ3EEttB3GqkxfEJe7J2RIEOHa2cfmZk7FCsCAJDzDbmJvvlECJuL3J0G0K1hakv1IBAEu6CCTOmptPS0ITxxTsijmm1TfLN3witNJsm51U1SuGuAO9vFBeDVZp5ZuB9LW5iwUVSsagJn4SDHdH2XP524zaOs07UsafyA/ti/LWY8fiDp6kR+6gAm7S6SIPLWR37+ZSe2FaBQO4qO8oKZhqga5rXAZXQAZIiS6ZPlGkLV0km8K+pz3iCUdVJetE2JYC0Z5HPMPxCdzvGZV25WmHWgaWklrWiw53by1VvEYlzw8wIzPB8AACOcm89VXfAgxYAEuJJggtbfqWjz81Mn2ZWkldotYkdmmbEuNMjqHG47oJ8hzVXimDa2nP4s2UdZLiB0MDyCjxFWWBrHDstcAAdHXglveGgDqp6GIFatRvZr3OIi0gX2k/EweJQ3juSwcZyr1qjNPO3kkYZEeSI+02B93WPJ3aG++nfP1CH0xF1oRkpRTQ+UXF0x7TGqVLRolzg1oLnONgNSSuScorlgUW+EXvYIZ8Y0nRjHu/9f/ZemvqAXHVYj+meH7FarGpDB3AZj9W+S2Th/Ky9U08nsamlXTj9yHE1Zn13HuQrFCfn/HOdVfxJ1j+QhGIdr3cpO2k6W36dVGkTNg+sSTYEGQJAMRFje9/mHHaxmw7M2S7RlLnOntZqhDmgAkG4gnmIHeE96XEgjRswBBDi8C5O9rDS+gUeKwrsgBMGqc4ABh2QHLJbcTYnSYEGQp8cdinqJb7b/f8AIKqVA8ZQCBPa7cgkQXFodeSYN5U1c5TJgmCwte1stGY/D2dd80T2j3mapj5MODiTaGkzMXO2oMklsE5oNzFU1N5gWbqBlJBtLjMRnEk3gaK79DFarh39P2FFGZcMrWjLIuLDcXJmY1vcaCymNUE6HW8nW+joJ7WxIPNRUGtdDn2FnODt9pixiDaJ1uYgqIYtuWwNrgzJsALmOVx36lNlzRHNqMb+/wDz+w57M1S2uGzYg67gQB3d3dyRmlRDTX9c1mfZfFAYpubUg2223WsxzhTpVqnM78mgk+Gqw9fF+adH4PNfh/lbMJ7WYsOqUqd5JMkDSNfrbuS1KoI7ZkAkQBFtvGI8UA/twfWNZ2bKRvewnZWa2YgBsmXREgQBf65fNamDF0QUTn9bn8zPKS7/ALff3ZoHYwuzvbs7NeBa/XeGqk3HZw6nqT2rGLMbLZG82/4rq4ApuFMz2mAkEGIh7x9oXYbBjNVdJaS0XizctM6cwY+RR2oNzbp/X0BmLxoEk2+EHLvAHnsi/sJg3OLqzpuMjZ5A9o90/Q9EEbgC+q2n1bP+kXgbyvSOHUQ1gDQAIgAaAcgAos8qVIueG4Ll5kgb7X4TNRa8asPjBMH9fBZFjS6IBuYHMyvRqlAVWuY7RwIPcRt9UM9i+B5Aa1VvaBIpg7AWLo67J+DOoY3fb9y/nwOeRNdy97Lez4oD3lS9U7bMB2H+bquR2q5cqc3LI+pluCjjXSgF7HYT3eCojdwLz/vJcPlCKuOqfTpZGtYNGgAeAA+wUVYEeXr5pzfU2/UCXSkvQo4p/LvCEVnSezM3Og5dTzPzV/GP7vXVCcQ6W5RqZi4BzEARc6SfHwT0hrfcXCAkAEkmpkABNvyt01EQdFFxCox1WSBDWwxgLgQA4iWGd3XvrOo1FnA1XsaXEhrcpu4SA6YkTMnaBee9DMDQ96/NNoAOUknQDK6QA686yeyNRlVmKopy3+ozGgueXPe5rcoBDjLrXDSNJMC4nYxrEBxLSIGYQxo5mYIcAR+Aku10neIVvFYcPdHvGhm9yS6YLbR2nSACdbA3UNPDgFhAgiLdl1wRvYTJjc25RNmLVGXqISjLb/v79PzYypRbBE5QGRMAwCRJOWYBcdeRjvbWYZOUNEWIsAD8PZLjcanx6K1xCXsd2R8Il0XZlgicxsbRbnbUBR4KsGtFzpFxeB8IMWIknUfs2Tb3K04xvp7Pv9/t/VanUdTqMuCWkCJBiTFoNxH8brb+2T8uGc3b3bwe91N6wWIJzTI1na8EHQaanzW59sqwNKQMwcGkAbg28olUNVC8kLNHw3Klp8tdkn+v8HmGGoAUyJEhpg3uCHETJ+G/JW6FOwdIgC41Ntf4U5wgDXGBcTMawLzz381EyllY5rbTMd7hJ7hdX0Y0pb7vuEMSWjKGwc7y47/3jqZGo5kt23TsCXGkc8gm86bm0cu1PUFVMDhpY2/+Ec7jc5gS0fS6nq1H+6yzBIdYm7mgEEEHS4jpqoWi5GXevX+B/Ae3ULjMtAadPiJcSR5gcrbLZ0HWhYv2VPZnSSflp8iB/tWpoVFUnuzd0i6cUUEWOjTU6aIkDZB6R7Y7vX0V99WyZRbs7FV4C5CeJYmxhcp4w2IJz3NBWZdQYoQIm510gbqzqS4jT5objKp6zfqFXjuTyBGPqa32Q4kl8tIJucs5S4xIbt1MD8pjZWcS85hbe1jqSPmqoaX9txaAAGtdlDi2TDRocoBvNjIF+dmK3K+R7FlzW+6cGg2zNMhwBOUi7TEOzQ0n/IDbegymKVJocTlLc7znEOdbs3vmPKbgG+gBlmJ93TJc3N2SWucTcG5JGUzeTNysPxTGue/MIdJl/Zki5hj9i0xO415EKaCb2IXXJbwb8wiYaHzmeJaACAA4RBk310RihVazK59myCRqRIDQBY2g6yTLbyZgR/ZH5CHAtDiBT+E+6aS4umDIsG3k2JG6KVcO6A8kEmWlxe2zWZXdqJkkZvCZlSWnsV8sGl1JboqY0+7lrXuDXZi1gJJDYI1OovfmCd7KSm2WNAP4jESBBm4zCYMC5vom4hxPvM02AMEAE2eRIgSPhEi/aHNJhsU4MBB5ACGzsII36d55IO2Zc+lSrs/T+yPiFGCeYmR0Oh1nWR4bqzWx+elSpFwPu2gX1M7G1oH1VbEdprp7ROmkSYANj02+yZQ7RAjVsG8kHc3ndLpur7EXX02o7KW352TV6edrSJs0SJ0gaX52FlSwtMOLjcWzR1ga8lLUzNGkiQGjfW8mb27lWdU35E+cEAW3mOlk/fpoibTndDsPnylrZg5dLE8h/pMCy7FVz7ouLRAbkB0ic5N73iPLopKIOUui0tYP9UdmellU4tUmgBYt95NtTkyt1kiLz5dVE9uCxiXVz/dsT2d4iGuyH4TYHYHQea2eGfcLyyk8zE6ep71svZ3i4qDKT2269RpPr7oZ8X/JHQ4307GvfU0XVcTZUW1pVfFVCFXih85WR4vEA/mN77d0G/02SoLxbiQYD+d2n3tHqEqmjjlJWiOz1Gs8AQDHS6BcQqj85j/UZRqpcgHchZ/i13uGwJAjoYVXGty1N7WB6lS/ZkkS7XdoJabzMcovEbqd+GvTqQIAeJyyQ52bTtRBnlaZCShSAfT3ls35h7gI/wCITMRAq1GwIawxb8rmAG29yrUFvsU8j9R+PxGWm0gSS4CHRlcC4CHAiIjXUXQbC0mxLmvYfyTDXyWtLtSXsDiQT1BlEcZWyiA1pnNqJiKT3gidDLR81Uo0RUw4ddh97HYgWJBi820/4hP4DDglwoax0udkDmyCC05rlhLQJLj3HfS8ltPCszAZi4OzS2zI1DSQI/KySBuU/j9L3dDMxzgW9jXW4bmP+eLT+6pcPqlxZmuRh6dSZMy7JIufhlxNr31iyMXe6G5UlGmPxdWmHjIM0xGvZPwxBEE5RuN9ElXa1wLtNndgX7MDkBO8qOszJYGR2SJAMFzRJ06nXmm1ahDTvEa9CI+iL9UYD3l0vuSCg7I0AOLnHSwiTo3qAfkuzaFszO53sbHUjf7lJh+1Sc4gS18CBFnG8+X1Ta7oOgsT43OseVkYuyLKungZiarmmIJh0EWka/mjcBJkaWztNwI1BINx1XVoF4/FG+kOPPmAmYBoe2XAHML+BdETojKVIEIdUkvUvsafcuykETI1lhDQ7s9rtQXWH1QHjDS2WuIhrTAAsHdmSDykN+SP8Bb7wNLyT280bT7po06a94CDcRph9CrUcJcCIPIAtt8yoo/7tzQjU3CvvgzbKzRrqn4TEuYQ9p7TT+tj8woGCZHIFOY256D7KyzZo2GC9pmEdqWnlrPcqeO9pwZDAT10H6+ELPe8OnrRVGuv62UXlRTsFF81i4lzjJ0XKJzkimE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NZ"/>
          </a:p>
        </p:txBody>
      </p:sp>
      <p:pic>
        <p:nvPicPr>
          <p:cNvPr id="3" name="Picture 2" descr="cooltext1489763172.png"/>
          <p:cNvPicPr>
            <a:picLocks noChangeAspect="1"/>
          </p:cNvPicPr>
          <p:nvPr/>
        </p:nvPicPr>
        <p:blipFill>
          <a:blip r:embed="rId3" cstate="print"/>
          <a:stretch>
            <a:fillRect/>
          </a:stretch>
        </p:blipFill>
        <p:spPr>
          <a:xfrm>
            <a:off x="0" y="4461707"/>
            <a:ext cx="3923929" cy="2396293"/>
          </a:xfrm>
          <a:prstGeom prst="rect">
            <a:avLst/>
          </a:prstGeom>
        </p:spPr>
      </p:pic>
      <p:pic>
        <p:nvPicPr>
          <p:cNvPr id="4" name="Picture 3" descr="Frozen6.jpg"/>
          <p:cNvPicPr>
            <a:picLocks noChangeAspect="1"/>
          </p:cNvPicPr>
          <p:nvPr/>
        </p:nvPicPr>
        <p:blipFill>
          <a:blip r:embed="rId4" cstate="print"/>
          <a:stretch>
            <a:fillRect/>
          </a:stretch>
        </p:blipFill>
        <p:spPr>
          <a:xfrm>
            <a:off x="5303520" y="0"/>
            <a:ext cx="3840480" cy="6858000"/>
          </a:xfrm>
          <a:prstGeom prst="rect">
            <a:avLst/>
          </a:prstGeom>
        </p:spPr>
      </p:pic>
      <p:sp>
        <p:nvSpPr>
          <p:cNvPr id="5" name="TextBox 4"/>
          <p:cNvSpPr txBox="1"/>
          <p:nvPr/>
        </p:nvSpPr>
        <p:spPr>
          <a:xfrm>
            <a:off x="251520" y="260648"/>
            <a:ext cx="4752528" cy="3477875"/>
          </a:xfrm>
          <a:prstGeom prst="rect">
            <a:avLst/>
          </a:prstGeom>
          <a:noFill/>
        </p:spPr>
        <p:txBody>
          <a:bodyPr wrap="square" rtlCol="0">
            <a:spAutoFit/>
          </a:bodyPr>
          <a:lstStyle/>
          <a:p>
            <a:pPr algn="just"/>
            <a:r>
              <a:rPr lang="en-NZ" sz="2000" dirty="0" smtClean="0">
                <a:latin typeface="Arial Rounded MT Bold" pitchFamily="34" charset="0"/>
              </a:rPr>
              <a:t>Anna is the younger daughter between herself and her sister the not so evil Snow Queen Elsa.</a:t>
            </a:r>
            <a:r>
              <a:rPr lang="en-NZ" sz="2000" dirty="0">
                <a:latin typeface="Arial Rounded MT Bold" pitchFamily="34" charset="0"/>
              </a:rPr>
              <a:t>  She </a:t>
            </a:r>
            <a:r>
              <a:rPr lang="en-NZ" sz="2000" dirty="0" smtClean="0">
                <a:latin typeface="Arial Rounded MT Bold" pitchFamily="34" charset="0"/>
              </a:rPr>
              <a:t>is free-spirited, fearless, warm, kind, playful, optimistic, awkward, clumsy, talkative, feisty, adventurous, loving, intelligent and selfless. Her favourite food is chocolate. Anna’s mission  is to find her sister and return peace and summer to her kingdom Arendelle which Elsa is now ruler of.</a:t>
            </a:r>
            <a:endParaRPr lang="en-NZ" sz="2000" dirty="0">
              <a:latin typeface="Arial Rounded MT Bold" pitchFamily="34" charset="0"/>
            </a:endParaRPr>
          </a:p>
        </p:txBody>
      </p:sp>
      <p:pic>
        <p:nvPicPr>
          <p:cNvPr id="6" name="~PP3152.WAV">
            <a:hlinkClick r:id="" action="ppaction://media"/>
          </p:cNvPr>
          <p:cNvPicPr>
            <a:picLocks noRot="1" noChangeAspect="1"/>
          </p:cNvPicPr>
          <p:nvPr>
            <a:wavAudioFile r:embed="rId1" name="~PP3152.WAV"/>
          </p:nvPr>
        </p:nvPicPr>
        <p:blipFill>
          <a:blip r:embed="rId5" cstate="print"/>
          <a:stretch>
            <a:fillRect/>
          </a:stretch>
        </p:blipFill>
        <p:spPr>
          <a:xfrm>
            <a:off x="8632825" y="6346825"/>
            <a:ext cx="304800" cy="3048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oltext1489764974.png"/>
          <p:cNvPicPr>
            <a:picLocks noChangeAspect="1"/>
          </p:cNvPicPr>
          <p:nvPr/>
        </p:nvPicPr>
        <p:blipFill>
          <a:blip r:embed="rId2" cstate="print"/>
          <a:stretch>
            <a:fillRect/>
          </a:stretch>
        </p:blipFill>
        <p:spPr>
          <a:xfrm>
            <a:off x="0" y="4473807"/>
            <a:ext cx="3635896" cy="2384194"/>
          </a:xfrm>
          <a:prstGeom prst="rect">
            <a:avLst/>
          </a:prstGeom>
        </p:spPr>
      </p:pic>
      <p:pic>
        <p:nvPicPr>
          <p:cNvPr id="5" name="Picture 4" descr="Frozen 7.jpg"/>
          <p:cNvPicPr>
            <a:picLocks noChangeAspect="1"/>
          </p:cNvPicPr>
          <p:nvPr/>
        </p:nvPicPr>
        <p:blipFill>
          <a:blip r:embed="rId3" cstate="print"/>
          <a:stretch>
            <a:fillRect/>
          </a:stretch>
        </p:blipFill>
        <p:spPr>
          <a:xfrm>
            <a:off x="5292081" y="-1"/>
            <a:ext cx="3851920" cy="6858001"/>
          </a:xfrm>
          <a:prstGeom prst="rect">
            <a:avLst/>
          </a:prstGeom>
        </p:spPr>
      </p:pic>
      <p:sp>
        <p:nvSpPr>
          <p:cNvPr id="6" name="TextBox 5"/>
          <p:cNvSpPr txBox="1"/>
          <p:nvPr/>
        </p:nvSpPr>
        <p:spPr>
          <a:xfrm>
            <a:off x="251520" y="188640"/>
            <a:ext cx="4824536" cy="3170099"/>
          </a:xfrm>
          <a:prstGeom prst="rect">
            <a:avLst/>
          </a:prstGeom>
          <a:noFill/>
        </p:spPr>
        <p:txBody>
          <a:bodyPr wrap="square" rtlCol="0">
            <a:spAutoFit/>
          </a:bodyPr>
          <a:lstStyle/>
          <a:p>
            <a:pPr algn="just"/>
            <a:r>
              <a:rPr lang="en-NZ" sz="2000" dirty="0" smtClean="0">
                <a:latin typeface="Arial Rounded MT Bold" pitchFamily="34" charset="0"/>
              </a:rPr>
              <a:t>Olaf is a very happy, </a:t>
            </a:r>
            <a:r>
              <a:rPr lang="en-NZ" sz="2000" dirty="0">
                <a:latin typeface="Arial Rounded MT Bold" pitchFamily="34" charset="0"/>
              </a:rPr>
              <a:t>goofy, outgoing, innocent, creative, </a:t>
            </a:r>
            <a:r>
              <a:rPr lang="en-NZ" sz="2000" dirty="0" smtClean="0">
                <a:latin typeface="Arial Rounded MT Bold" pitchFamily="34" charset="0"/>
              </a:rPr>
              <a:t>kind-hearted</a:t>
            </a:r>
            <a:r>
              <a:rPr lang="en-NZ" sz="2000" dirty="0">
                <a:latin typeface="Arial Rounded MT Bold" pitchFamily="34" charset="0"/>
              </a:rPr>
              <a:t>, </a:t>
            </a:r>
            <a:r>
              <a:rPr lang="en-NZ" sz="2000" dirty="0" smtClean="0">
                <a:latin typeface="Arial Rounded MT Bold" pitchFamily="34" charset="0"/>
              </a:rPr>
              <a:t>affectionate and optimistic snowman who always acts like a child, his dream is to experience summer as he explains is his very own song “Frozen In Summer” He was made by Elsa, Olaf’s mission is to bring back summer and his famous quote is “some people are worth melting for!” </a:t>
            </a:r>
            <a:endParaRPr lang="en-NZ" sz="2000" dirty="0">
              <a:latin typeface="Arial Rounded MT Bold" pitchFamily="34" charset="0"/>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ltext1489765954.png"/>
          <p:cNvPicPr>
            <a:picLocks noChangeAspect="1"/>
          </p:cNvPicPr>
          <p:nvPr/>
        </p:nvPicPr>
        <p:blipFill>
          <a:blip r:embed="rId2" cstate="print"/>
          <a:stretch>
            <a:fillRect/>
          </a:stretch>
        </p:blipFill>
        <p:spPr>
          <a:xfrm>
            <a:off x="0" y="4454102"/>
            <a:ext cx="3635896" cy="2403898"/>
          </a:xfrm>
          <a:prstGeom prst="rect">
            <a:avLst/>
          </a:prstGeom>
        </p:spPr>
      </p:pic>
      <p:pic>
        <p:nvPicPr>
          <p:cNvPr id="3" name="Picture 2" descr="FRozen5.jpg"/>
          <p:cNvPicPr>
            <a:picLocks noChangeAspect="1"/>
          </p:cNvPicPr>
          <p:nvPr/>
        </p:nvPicPr>
        <p:blipFill>
          <a:blip r:embed="rId3" cstate="print"/>
          <a:stretch>
            <a:fillRect/>
          </a:stretch>
        </p:blipFill>
        <p:spPr>
          <a:xfrm>
            <a:off x="5292080" y="-1"/>
            <a:ext cx="3851920" cy="6878429"/>
          </a:xfrm>
          <a:prstGeom prst="rect">
            <a:avLst/>
          </a:prstGeom>
        </p:spPr>
      </p:pic>
      <p:sp>
        <p:nvSpPr>
          <p:cNvPr id="4" name="TextBox 3"/>
          <p:cNvSpPr txBox="1"/>
          <p:nvPr/>
        </p:nvSpPr>
        <p:spPr>
          <a:xfrm>
            <a:off x="179512" y="332656"/>
            <a:ext cx="4968552" cy="3785652"/>
          </a:xfrm>
          <a:prstGeom prst="rect">
            <a:avLst/>
          </a:prstGeom>
          <a:noFill/>
        </p:spPr>
        <p:txBody>
          <a:bodyPr wrap="square" rtlCol="0">
            <a:spAutoFit/>
          </a:bodyPr>
          <a:lstStyle/>
          <a:p>
            <a:pPr algn="just"/>
            <a:r>
              <a:rPr lang="en-NZ" sz="2000" dirty="0" smtClean="0">
                <a:latin typeface="Arial Rounded MT Bold" pitchFamily="34" charset="0"/>
              </a:rPr>
              <a:t>Elsa is the extremely powerful, caring, fierce, protective, kind-hearted, mysterious, intelligent, elegant and hot-tempered Snow Queen. She was born with the power to create ice and snow from her fingertips. Some examples of her powers are: Olaf the snowman, The magnificent ice crystal bridge that she makes whilst singing the song “Let it go”  and Her amazing ice castle also made whilst singing “Let it go”.</a:t>
            </a:r>
            <a:endParaRPr lang="en-NZ" sz="2000" dirty="0">
              <a:latin typeface="Arial Rounded MT Bold" pitchFamily="34" charset="0"/>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ltext1489769962.png"/>
          <p:cNvPicPr>
            <a:picLocks noChangeAspect="1"/>
          </p:cNvPicPr>
          <p:nvPr/>
        </p:nvPicPr>
        <p:blipFill>
          <a:blip r:embed="rId2" cstate="print"/>
          <a:stretch>
            <a:fillRect/>
          </a:stretch>
        </p:blipFill>
        <p:spPr>
          <a:xfrm>
            <a:off x="0" y="4437111"/>
            <a:ext cx="4788024" cy="2420889"/>
          </a:xfrm>
          <a:prstGeom prst="rect">
            <a:avLst/>
          </a:prstGeom>
        </p:spPr>
      </p:pic>
      <p:pic>
        <p:nvPicPr>
          <p:cNvPr id="3" name="Picture 2" descr="Frozen10.jpg"/>
          <p:cNvPicPr>
            <a:picLocks noChangeAspect="1"/>
          </p:cNvPicPr>
          <p:nvPr/>
        </p:nvPicPr>
        <p:blipFill>
          <a:blip r:embed="rId3" cstate="print"/>
          <a:stretch>
            <a:fillRect/>
          </a:stretch>
        </p:blipFill>
        <p:spPr>
          <a:xfrm>
            <a:off x="5290676" y="0"/>
            <a:ext cx="3853324" cy="6858000"/>
          </a:xfrm>
          <a:prstGeom prst="rect">
            <a:avLst/>
          </a:prstGeom>
        </p:spPr>
      </p:pic>
      <p:sp>
        <p:nvSpPr>
          <p:cNvPr id="4" name="TextBox 3"/>
          <p:cNvSpPr txBox="1"/>
          <p:nvPr/>
        </p:nvSpPr>
        <p:spPr>
          <a:xfrm>
            <a:off x="251520" y="260648"/>
            <a:ext cx="4896544" cy="4154984"/>
          </a:xfrm>
          <a:prstGeom prst="rect">
            <a:avLst/>
          </a:prstGeom>
        </p:spPr>
        <p:style>
          <a:lnRef idx="0">
            <a:scrgbClr r="0" g="0" b="0"/>
          </a:lnRef>
          <a:fillRef idx="1001">
            <a:schemeClr val="lt1"/>
          </a:fillRef>
          <a:effectRef idx="0">
            <a:scrgbClr r="0" g="0" b="0"/>
          </a:effectRef>
          <a:fontRef idx="major"/>
        </p:style>
        <p:txBody>
          <a:bodyPr wrap="square" rtlCol="0">
            <a:spAutoFit/>
          </a:bodyPr>
          <a:lstStyle/>
          <a:p>
            <a:r>
              <a:rPr lang="en-NZ" sz="2400" dirty="0" smtClean="0">
                <a:latin typeface="Arial Rounded MT Bold" pitchFamily="34" charset="0"/>
              </a:rPr>
              <a:t>Kristoff  is  thrill-seeking,  a loner, intelligent, resourceful, protective, sweet, awkward, selfless, shy and kind. His main roll is to help Anna find her sister Elsa. Kristoff has a very unhealthy connection between himself and his pet reindeer Sven as Anna finds out in Kristoff and Sven’s (Kristoff pretending to be Sven) Duet.</a:t>
            </a:r>
            <a:endParaRPr lang="en-NZ" sz="2400" dirty="0">
              <a:latin typeface="Arial Rounded MT Bold" pitchFamily="34" charset="0"/>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encrypted-tbn2.gstatic.com/images?q=tbn:ANd9GcRPWgnNY21a8A0HM7lqMfLtqozBrHkvCyZJh4Neq0giWdo55Azj"/>
          <p:cNvPicPr>
            <a:picLocks noChangeAspect="1" noChangeArrowheads="1"/>
          </p:cNvPicPr>
          <p:nvPr/>
        </p:nvPicPr>
        <p:blipFill>
          <a:blip r:embed="rId2" cstate="print"/>
          <a:srcRect/>
          <a:stretch>
            <a:fillRect/>
          </a:stretch>
        </p:blipFill>
        <p:spPr bwMode="auto">
          <a:xfrm>
            <a:off x="-1" y="0"/>
            <a:ext cx="9199117" cy="7389440"/>
          </a:xfrm>
          <a:prstGeom prst="rect">
            <a:avLst/>
          </a:prstGeom>
          <a:noFill/>
        </p:spPr>
      </p:pic>
      <p:pic>
        <p:nvPicPr>
          <p:cNvPr id="2" name="Picture 1" descr="cooltext1489832745.png"/>
          <p:cNvPicPr>
            <a:picLocks noChangeAspect="1"/>
          </p:cNvPicPr>
          <p:nvPr/>
        </p:nvPicPr>
        <p:blipFill>
          <a:blip r:embed="rId3" cstate="print"/>
          <a:stretch>
            <a:fillRect/>
          </a:stretch>
        </p:blipFill>
        <p:spPr>
          <a:xfrm>
            <a:off x="343999" y="188640"/>
            <a:ext cx="8800001" cy="2247619"/>
          </a:xfrm>
          <a:prstGeom prst="rect">
            <a:avLst/>
          </a:prstGeom>
        </p:spPr>
      </p:pic>
      <p:pic>
        <p:nvPicPr>
          <p:cNvPr id="4" name="Picture 3" descr="cooltext1489835770.png"/>
          <p:cNvPicPr>
            <a:picLocks noChangeAspect="1"/>
          </p:cNvPicPr>
          <p:nvPr/>
        </p:nvPicPr>
        <p:blipFill>
          <a:blip r:embed="rId4" cstate="print"/>
          <a:stretch>
            <a:fillRect/>
          </a:stretch>
        </p:blipFill>
        <p:spPr>
          <a:xfrm rot="19963415">
            <a:off x="549346" y="3195684"/>
            <a:ext cx="2349207" cy="926984"/>
          </a:xfrm>
          <a:prstGeom prst="rect">
            <a:avLst/>
          </a:prstGeom>
          <a:ln>
            <a:noFill/>
          </a:ln>
          <a:effectLst>
            <a:outerShdw blurRad="292100" dist="139700" dir="2700000" algn="tl" rotWithShape="0">
              <a:srgbClr val="333333">
                <a:alpha val="65000"/>
              </a:srgbClr>
            </a:outerShdw>
          </a:effectLst>
        </p:spPr>
      </p:pic>
      <p:pic>
        <p:nvPicPr>
          <p:cNvPr id="5" name="Picture 4" descr="cooltext1489836710.png"/>
          <p:cNvPicPr>
            <a:picLocks noChangeAspect="1"/>
          </p:cNvPicPr>
          <p:nvPr/>
        </p:nvPicPr>
        <p:blipFill>
          <a:blip r:embed="rId5" cstate="print"/>
          <a:stretch>
            <a:fillRect/>
          </a:stretch>
        </p:blipFill>
        <p:spPr>
          <a:xfrm rot="1650709">
            <a:off x="5530922" y="3451709"/>
            <a:ext cx="3522816" cy="1253215"/>
          </a:xfrm>
          <a:prstGeom prst="rect">
            <a:avLst/>
          </a:prstGeom>
          <a:ln>
            <a:noFill/>
          </a:ln>
          <a:effectLst>
            <a:outerShdw blurRad="292100" dist="139700" dir="2700000" algn="tl" rotWithShape="0">
              <a:srgbClr val="333333">
                <a:alpha val="65000"/>
              </a:srgbClr>
            </a:outerShdw>
          </a:effectLst>
        </p:spPr>
      </p:pic>
      <p:pic>
        <p:nvPicPr>
          <p:cNvPr id="6" name="Picture 5" descr="cooltext1489837098.png"/>
          <p:cNvPicPr>
            <a:picLocks noChangeAspect="1"/>
          </p:cNvPicPr>
          <p:nvPr/>
        </p:nvPicPr>
        <p:blipFill>
          <a:blip r:embed="rId6" cstate="print"/>
          <a:stretch>
            <a:fillRect/>
          </a:stretch>
        </p:blipFill>
        <p:spPr>
          <a:xfrm rot="20324838">
            <a:off x="1602328" y="5073477"/>
            <a:ext cx="4032448" cy="66087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19" presetClass="emph" presetSubtype="0" fill="hold" nodeType="withEffect">
                                  <p:stCondLst>
                                    <p:cond delay="0"/>
                                  </p:stCondLst>
                                  <p:childTnLst>
                                    <p:animClr clrSpc="rgb">
                                      <p:cBhvr override="childStyle">
                                        <p:cTn id="9" dur="500" fill="hold"/>
                                        <p:tgtEl>
                                          <p:spTgt spid="5"/>
                                        </p:tgtEl>
                                        <p:attrNameLst>
                                          <p:attrName>style.color</p:attrName>
                                        </p:attrNameLst>
                                      </p:cBhvr>
                                      <p:to>
                                        <a:srgbClr val="FF0066"/>
                                      </p:to>
                                    </p:animClr>
                                    <p:animClr clrSpc="rgb">
                                      <p:cBhvr>
                                        <p:cTn id="10" dur="500" fill="hold"/>
                                        <p:tgtEl>
                                          <p:spTgt spid="5"/>
                                        </p:tgtEl>
                                        <p:attrNameLst>
                                          <p:attrName>fillcolor</p:attrName>
                                        </p:attrNameLst>
                                      </p:cBhvr>
                                      <p:to>
                                        <a:srgbClr val="FF0066"/>
                                      </p:to>
                                    </p:animClr>
                                    <p:set>
                                      <p:cBhvr>
                                        <p:cTn id="11" dur="500" fill="hold"/>
                                        <p:tgtEl>
                                          <p:spTgt spid="5"/>
                                        </p:tgtEl>
                                        <p:attrNameLst>
                                          <p:attrName>fill.type</p:attrName>
                                        </p:attrNameLst>
                                      </p:cBhvr>
                                      <p:to>
                                        <p:strVal val="solid"/>
                                      </p:to>
                                    </p:set>
                                    <p:set>
                                      <p:cBhvr>
                                        <p:cTn id="12" dur="500" fill="hold"/>
                                        <p:tgtEl>
                                          <p:spTgt spid="5"/>
                                        </p:tgtEl>
                                        <p:attrNameLst>
                                          <p:attrName>fill.on</p:attrName>
                                        </p:attrNameLst>
                                      </p:cBhvr>
                                      <p:to>
                                        <p:strVal val="true"/>
                                      </p:to>
                                    </p:set>
                                  </p:childTnLst>
                                </p:cTn>
                              </p:par>
                              <p:par>
                                <p:cTn id="13" presetID="19" presetClass="emph" presetSubtype="0" fill="hold" nodeType="withEffect">
                                  <p:stCondLst>
                                    <p:cond delay="0"/>
                                  </p:stCondLst>
                                  <p:childTnLst>
                                    <p:animClr clrSpc="rgb">
                                      <p:cBhvr override="childStyle">
                                        <p:cTn id="14" dur="500" fill="hold"/>
                                        <p:tgtEl>
                                          <p:spTgt spid="6"/>
                                        </p:tgtEl>
                                        <p:attrNameLst>
                                          <p:attrName>style.color</p:attrName>
                                        </p:attrNameLst>
                                      </p:cBhvr>
                                      <p:to>
                                        <a:srgbClr val="FF0066"/>
                                      </p:to>
                                    </p:animClr>
                                    <p:animClr clrSpc="rgb">
                                      <p:cBhvr>
                                        <p:cTn id="15" dur="500" fill="hold"/>
                                        <p:tgtEl>
                                          <p:spTgt spid="6"/>
                                        </p:tgtEl>
                                        <p:attrNameLst>
                                          <p:attrName>fillcolor</p:attrName>
                                        </p:attrNameLst>
                                      </p:cBhvr>
                                      <p:to>
                                        <a:srgbClr val="FF0066"/>
                                      </p:to>
                                    </p:animClr>
                                    <p:set>
                                      <p:cBhvr>
                                        <p:cTn id="16" dur="500" fill="hold"/>
                                        <p:tgtEl>
                                          <p:spTgt spid="6"/>
                                        </p:tgtEl>
                                        <p:attrNameLst>
                                          <p:attrName>fill.type</p:attrName>
                                        </p:attrNameLst>
                                      </p:cBhvr>
                                      <p:to>
                                        <p:strVal val="solid"/>
                                      </p:to>
                                    </p:set>
                                    <p:set>
                                      <p:cBhvr>
                                        <p:cTn id="17" dur="500" fill="hold"/>
                                        <p:tgtEl>
                                          <p:spTgt spid="6"/>
                                        </p:tgtEl>
                                        <p:attrNameLst>
                                          <p:attrName>fill.on</p:attrName>
                                        </p:attrNameLst>
                                      </p:cBhvr>
                                      <p:to>
                                        <p:strVal val="true"/>
                                      </p:to>
                                    </p:set>
                                  </p:childTnLst>
                                </p:cTn>
                              </p:par>
                              <p:par>
                                <p:cTn id="18" presetID="19" presetClass="emph" presetSubtype="0" fill="hold" nodeType="withEffect">
                                  <p:stCondLst>
                                    <p:cond delay="0"/>
                                  </p:stCondLst>
                                  <p:childTnLst>
                                    <p:animClr clrSpc="rgb">
                                      <p:cBhvr override="childStyle">
                                        <p:cTn id="19" dur="500" fill="hold"/>
                                        <p:tgtEl>
                                          <p:spTgt spid="4"/>
                                        </p:tgtEl>
                                        <p:attrNameLst>
                                          <p:attrName>style.color</p:attrName>
                                        </p:attrNameLst>
                                      </p:cBhvr>
                                      <p:to>
                                        <a:srgbClr val="FF0066"/>
                                      </p:to>
                                    </p:animClr>
                                    <p:animClr clrSpc="rgb">
                                      <p:cBhvr>
                                        <p:cTn id="20" dur="500" fill="hold"/>
                                        <p:tgtEl>
                                          <p:spTgt spid="4"/>
                                        </p:tgtEl>
                                        <p:attrNameLst>
                                          <p:attrName>fillcolor</p:attrName>
                                        </p:attrNameLst>
                                      </p:cBhvr>
                                      <p:to>
                                        <a:srgbClr val="FF0066"/>
                                      </p:to>
                                    </p:animClr>
                                    <p:set>
                                      <p:cBhvr>
                                        <p:cTn id="21" dur="500" fill="hold"/>
                                        <p:tgtEl>
                                          <p:spTgt spid="4"/>
                                        </p:tgtEl>
                                        <p:attrNameLst>
                                          <p:attrName>fill.type</p:attrName>
                                        </p:attrNameLst>
                                      </p:cBhvr>
                                      <p:to>
                                        <p:strVal val="solid"/>
                                      </p:to>
                                    </p:set>
                                    <p:set>
                                      <p:cBhvr>
                                        <p:cTn id="22" dur="500" fill="hold"/>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rozen 13.jpg"/>
          <p:cNvPicPr>
            <a:picLocks noChangeAspect="1"/>
          </p:cNvPicPr>
          <p:nvPr/>
        </p:nvPicPr>
        <p:blipFill>
          <a:blip r:embed="rId4" cstate="print"/>
          <a:stretch>
            <a:fillRect/>
          </a:stretch>
        </p:blipFill>
        <p:spPr>
          <a:xfrm>
            <a:off x="0" y="1340768"/>
            <a:ext cx="9144000" cy="5517232"/>
          </a:xfrm>
          <a:prstGeom prst="rect">
            <a:avLst/>
          </a:prstGeom>
        </p:spPr>
      </p:pic>
      <p:pic>
        <p:nvPicPr>
          <p:cNvPr id="4" name="Let It Go">
            <a:hlinkClick r:id="" action="ppaction://media"/>
          </p:cNvPr>
          <p:cNvPicPr>
            <a:picLocks noRot="1" noChangeAspect="1"/>
          </p:cNvPicPr>
          <p:nvPr>
            <a:wavAudioFile r:embed="rId1" name="Let It Go"/>
          </p:nvPr>
        </p:nvPicPr>
        <p:blipFill>
          <a:blip r:embed="rId5" cstate="print"/>
          <a:stretch>
            <a:fillRect/>
          </a:stretch>
        </p:blipFill>
        <p:spPr>
          <a:xfrm>
            <a:off x="0" y="1268760"/>
            <a:ext cx="1619672" cy="1619672"/>
          </a:xfrm>
          <a:prstGeom prst="rect">
            <a:avLst/>
          </a:prstGeom>
        </p:spPr>
      </p:pic>
      <p:pic>
        <p:nvPicPr>
          <p:cNvPr id="2" name="Picture 1" descr="cooltext1491491754.png"/>
          <p:cNvPicPr>
            <a:picLocks noChangeAspect="1"/>
          </p:cNvPicPr>
          <p:nvPr/>
        </p:nvPicPr>
        <p:blipFill>
          <a:blip r:embed="rId6" cstate="print"/>
          <a:stretch>
            <a:fillRect/>
          </a:stretch>
        </p:blipFill>
        <p:spPr>
          <a:xfrm>
            <a:off x="0" y="0"/>
            <a:ext cx="8964488" cy="1257143"/>
          </a:xfrm>
          <a:prstGeom prst="rect">
            <a:avLst/>
          </a:prstGeom>
        </p:spPr>
      </p:pic>
      <p:pic>
        <p:nvPicPr>
          <p:cNvPr id="6" name="Picture 5" descr="cooltext1491502697.png"/>
          <p:cNvPicPr>
            <a:picLocks noChangeAspect="1"/>
          </p:cNvPicPr>
          <p:nvPr/>
        </p:nvPicPr>
        <p:blipFill>
          <a:blip r:embed="rId7" cstate="print"/>
          <a:stretch>
            <a:fillRect/>
          </a:stretch>
        </p:blipFill>
        <p:spPr>
          <a:xfrm>
            <a:off x="1259632" y="1628800"/>
            <a:ext cx="2476191" cy="685714"/>
          </a:xfrm>
          <a:prstGeom prst="rect">
            <a:avLst/>
          </a:prstGeom>
        </p:spPr>
      </p:pic>
      <p:pic>
        <p:nvPicPr>
          <p:cNvPr id="7" name="Recorded Sound">
            <a:hlinkClick r:id="" action="ppaction://media"/>
          </p:cNvPr>
          <p:cNvPicPr>
            <a:picLocks noRot="1" noChangeAspect="1"/>
          </p:cNvPicPr>
          <p:nvPr>
            <a:wavAudioFile r:embed="rId2" name="Recorded Sound"/>
          </p:nvPr>
        </p:nvPicPr>
        <p:blipFill>
          <a:blip r:embed="rId8" cstate="print"/>
          <a:stretch>
            <a:fillRect/>
          </a:stretch>
        </p:blipFill>
        <p:spPr>
          <a:xfrm>
            <a:off x="7083152" y="4797152"/>
            <a:ext cx="2060848" cy="2060848"/>
          </a:xfrm>
          <a:prstGeom prst="rect">
            <a:avLst/>
          </a:prstGeom>
        </p:spPr>
      </p:pic>
      <p:pic>
        <p:nvPicPr>
          <p:cNvPr id="9" name="Picture 8" descr="cooltext1491507902.png"/>
          <p:cNvPicPr>
            <a:picLocks noChangeAspect="1"/>
          </p:cNvPicPr>
          <p:nvPr/>
        </p:nvPicPr>
        <p:blipFill>
          <a:blip r:embed="rId9" cstate="print"/>
          <a:stretch>
            <a:fillRect/>
          </a:stretch>
        </p:blipFill>
        <p:spPr>
          <a:xfrm>
            <a:off x="6084168" y="4365104"/>
            <a:ext cx="1346032" cy="660318"/>
          </a:xfrm>
          <a:prstGeom prst="rect">
            <a:avLst/>
          </a:prstGeom>
        </p:spPr>
      </p:pic>
    </p:spTree>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908"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14128" fill="hold"/>
                                        <p:tgtEl>
                                          <p:spTgt spid="7"/>
                                        </p:tgtEl>
                                      </p:cBhvr>
                                    </p:cmd>
                                  </p:childTnLst>
                                </p:cTn>
                              </p:par>
                            </p:childTnLst>
                          </p:cTn>
                        </p:par>
                      </p:childTnLst>
                    </p:cTn>
                  </p:par>
                </p:childTnLst>
              </p:cTn>
              <p:nextCondLst>
                <p:cond evt="onClick" delay="0">
                  <p:tgtEl>
                    <p:spTgt spid="7"/>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ltext1491498903.png"/>
          <p:cNvPicPr>
            <a:picLocks noChangeAspect="1"/>
          </p:cNvPicPr>
          <p:nvPr/>
        </p:nvPicPr>
        <p:blipFill>
          <a:blip r:embed="rId3" cstate="print"/>
          <a:stretch>
            <a:fillRect/>
          </a:stretch>
        </p:blipFill>
        <p:spPr>
          <a:xfrm>
            <a:off x="1115616" y="0"/>
            <a:ext cx="6660232" cy="1674099"/>
          </a:xfrm>
          <a:prstGeom prst="rect">
            <a:avLst/>
          </a:prstGeom>
        </p:spPr>
      </p:pic>
      <p:pic>
        <p:nvPicPr>
          <p:cNvPr id="3" name="Picture 2" descr="frozen 14.jpg"/>
          <p:cNvPicPr>
            <a:picLocks noChangeAspect="1"/>
          </p:cNvPicPr>
          <p:nvPr/>
        </p:nvPicPr>
        <p:blipFill>
          <a:blip r:embed="rId4" cstate="print"/>
          <a:stretch>
            <a:fillRect/>
          </a:stretch>
        </p:blipFill>
        <p:spPr>
          <a:xfrm>
            <a:off x="0" y="1556793"/>
            <a:ext cx="9144000" cy="5301208"/>
          </a:xfrm>
          <a:prstGeom prst="rect">
            <a:avLst/>
          </a:prstGeom>
        </p:spPr>
      </p:pic>
      <p:pic>
        <p:nvPicPr>
          <p:cNvPr id="4" name="Recorded Sound">
            <a:hlinkClick r:id="" action="ppaction://media"/>
          </p:cNvPr>
          <p:cNvPicPr>
            <a:picLocks noRot="1" noChangeAspect="1"/>
          </p:cNvPicPr>
          <p:nvPr>
            <a:wavAudioFile r:embed="rId1" name="Recorded Sound"/>
          </p:nvPr>
        </p:nvPicPr>
        <p:blipFill>
          <a:blip r:embed="rId5" cstate="print"/>
          <a:stretch>
            <a:fillRect/>
          </a:stretch>
        </p:blipFill>
        <p:spPr>
          <a:xfrm>
            <a:off x="7847856" y="1556792"/>
            <a:ext cx="1296144" cy="1296144"/>
          </a:xfrm>
          <a:prstGeom prst="rect">
            <a:avLst/>
          </a:prstGeom>
        </p:spPr>
      </p:pic>
      <p:pic>
        <p:nvPicPr>
          <p:cNvPr id="6" name="Picture 5" descr="cooltext1491507902.png"/>
          <p:cNvPicPr>
            <a:picLocks noChangeAspect="1"/>
          </p:cNvPicPr>
          <p:nvPr/>
        </p:nvPicPr>
        <p:blipFill>
          <a:blip r:embed="rId6" cstate="print"/>
          <a:stretch>
            <a:fillRect/>
          </a:stretch>
        </p:blipFill>
        <p:spPr>
          <a:xfrm>
            <a:off x="6372200" y="1700808"/>
            <a:ext cx="1346032" cy="660318"/>
          </a:xfrm>
          <a:prstGeom prst="rect">
            <a:avLst/>
          </a:prstGeom>
        </p:spPr>
      </p:pic>
    </p:spTree>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8278"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491</TotalTime>
  <Words>272</Words>
  <Application>Microsoft Office PowerPoint</Application>
  <PresentationFormat>On-screen Show (4:3)</PresentationFormat>
  <Paragraphs>13</Paragraphs>
  <Slides>18</Slides>
  <Notes>0</Notes>
  <HiddenSlides>0</HiddenSlides>
  <MMClips>6</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samanthapaynetz@gmail.com</dc:creator>
  <cp:lastModifiedBy>samanthapaynetz@gmail.com</cp:lastModifiedBy>
  <cp:revision>42</cp:revision>
  <dcterms:created xsi:type="dcterms:W3CDTF">2014-03-24T03:32:11Z</dcterms:created>
  <dcterms:modified xsi:type="dcterms:W3CDTF">2014-03-27T03:35:23Z</dcterms:modified>
</cp:coreProperties>
</file>